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Lst>
  <p:notesMasterIdLst>
    <p:notesMasterId r:id="rId18"/>
  </p:notesMasterIdLst>
  <p:handoutMasterIdLst>
    <p:handoutMasterId r:id="rId19"/>
  </p:handoutMasterIdLst>
  <p:sldIdLst>
    <p:sldId id="272" r:id="rId3"/>
    <p:sldId id="271" r:id="rId4"/>
    <p:sldId id="274" r:id="rId5"/>
    <p:sldId id="290" r:id="rId6"/>
    <p:sldId id="292" r:id="rId7"/>
    <p:sldId id="294" r:id="rId8"/>
    <p:sldId id="293" r:id="rId9"/>
    <p:sldId id="295" r:id="rId10"/>
    <p:sldId id="296" r:id="rId11"/>
    <p:sldId id="297" r:id="rId12"/>
    <p:sldId id="277" r:id="rId13"/>
    <p:sldId id="299" r:id="rId14"/>
    <p:sldId id="300" r:id="rId15"/>
    <p:sldId id="304" r:id="rId16"/>
    <p:sldId id="302" r:id="rId17"/>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505">
          <p15:clr>
            <a:srgbClr val="A4A3A4"/>
          </p15:clr>
        </p15:guide>
        <p15:guide id="2" orient="horz" pos="3252">
          <p15:clr>
            <a:srgbClr val="A4A3A4"/>
          </p15:clr>
        </p15:guide>
        <p15:guide id="3" orient="horz" pos="771">
          <p15:clr>
            <a:srgbClr val="A4A3A4"/>
          </p15:clr>
        </p15:guide>
        <p15:guide id="4" orient="horz" pos="164">
          <p15:clr>
            <a:srgbClr val="A4A3A4"/>
          </p15:clr>
        </p15:guide>
        <p15:guide id="5" orient="horz" pos="1278">
          <p15:clr>
            <a:srgbClr val="A4A3A4"/>
          </p15:clr>
        </p15:guide>
        <p15:guide id="6" orient="horz" pos="2387">
          <p15:clr>
            <a:srgbClr val="A4A3A4"/>
          </p15:clr>
        </p15:guide>
        <p15:guide id="7" orient="horz" pos="3922">
          <p15:clr>
            <a:srgbClr val="A4A3A4"/>
          </p15:clr>
        </p15:guide>
        <p15:guide id="8" orient="horz" pos="1071">
          <p15:clr>
            <a:srgbClr val="A4A3A4"/>
          </p15:clr>
        </p15:guide>
        <p15:guide id="9" orient="horz" pos="1162">
          <p15:clr>
            <a:srgbClr val="A4A3A4"/>
          </p15:clr>
        </p15:guide>
        <p15:guide id="10" pos="3474">
          <p15:clr>
            <a:srgbClr val="A4A3A4"/>
          </p15:clr>
        </p15:guide>
        <p15:guide id="11" pos="5396">
          <p15:clr>
            <a:srgbClr val="A4A3A4"/>
          </p15:clr>
        </p15:guide>
        <p15:guide id="12" pos="539">
          <p15:clr>
            <a:srgbClr val="A4A3A4"/>
          </p15:clr>
        </p15:guide>
        <p15:guide id="13" pos="5225">
          <p15:clr>
            <a:srgbClr val="A4A3A4"/>
          </p15:clr>
        </p15:guide>
        <p15:guide id="14" pos="3324">
          <p15:clr>
            <a:srgbClr val="A4A3A4"/>
          </p15:clr>
        </p15:guide>
        <p15:guide id="15" pos="374">
          <p15:clr>
            <a:srgbClr val="A4A3A4"/>
          </p15:clr>
        </p15:guide>
        <p15:guide id="16" pos="2303">
          <p15:clr>
            <a:srgbClr val="A4A3A4"/>
          </p15:clr>
        </p15:guide>
        <p15:guide id="17" pos="2446">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59" autoAdjust="0"/>
    <p:restoredTop sz="69565" autoAdjust="0"/>
  </p:normalViewPr>
  <p:slideViewPr>
    <p:cSldViewPr showGuides="1">
      <p:cViewPr varScale="1">
        <p:scale>
          <a:sx n="92" d="100"/>
          <a:sy n="92" d="100"/>
        </p:scale>
        <p:origin x="2040" y="84"/>
      </p:cViewPr>
      <p:guideLst>
        <p:guide orient="horz" pos="3505"/>
        <p:guide orient="horz" pos="3252"/>
        <p:guide orient="horz" pos="771"/>
        <p:guide orient="horz" pos="164"/>
        <p:guide orient="horz" pos="1278"/>
        <p:guide orient="horz" pos="2387"/>
        <p:guide orient="horz" pos="3922"/>
        <p:guide orient="horz" pos="1071"/>
        <p:guide orient="horz" pos="1162"/>
        <p:guide pos="3474"/>
        <p:guide pos="5396"/>
        <p:guide pos="539"/>
        <p:guide pos="5225"/>
        <p:guide pos="3324"/>
        <p:guide pos="374"/>
        <p:guide pos="2303"/>
        <p:guide pos="2446"/>
      </p:guideLst>
    </p:cSldViewPr>
  </p:slideViewPr>
  <p:outlineViewPr>
    <p:cViewPr>
      <p:scale>
        <a:sx n="33" d="100"/>
        <a:sy n="33" d="100"/>
      </p:scale>
      <p:origin x="0" y="-11358"/>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66" d="100"/>
          <a:sy n="66" d="100"/>
        </p:scale>
        <p:origin x="2352" y="6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45659" cy="498056"/>
          </a:xfrm>
          <a:prstGeom prst="rect">
            <a:avLst/>
          </a:prstGeom>
        </p:spPr>
        <p:txBody>
          <a:bodyPr vert="horz" lIns="91432" tIns="45716" rIns="91432" bIns="45716" rtlCol="0"/>
          <a:lstStyle>
            <a:lvl1pPr algn="l">
              <a:defRPr sz="1200"/>
            </a:lvl1pPr>
          </a:lstStyle>
          <a:p>
            <a:endParaRPr lang="de-CH"/>
          </a:p>
        </p:txBody>
      </p:sp>
      <p:sp>
        <p:nvSpPr>
          <p:cNvPr id="3" name="Datumsplatzhalter 2"/>
          <p:cNvSpPr>
            <a:spLocks noGrp="1"/>
          </p:cNvSpPr>
          <p:nvPr>
            <p:ph type="dt" sz="quarter" idx="1"/>
          </p:nvPr>
        </p:nvSpPr>
        <p:spPr>
          <a:xfrm>
            <a:off x="3850444" y="0"/>
            <a:ext cx="2945659" cy="498056"/>
          </a:xfrm>
          <a:prstGeom prst="rect">
            <a:avLst/>
          </a:prstGeom>
        </p:spPr>
        <p:txBody>
          <a:bodyPr vert="horz" lIns="91432" tIns="45716" rIns="91432" bIns="45716" rtlCol="0"/>
          <a:lstStyle>
            <a:lvl1pPr algn="r">
              <a:defRPr sz="1200"/>
            </a:lvl1pPr>
          </a:lstStyle>
          <a:p>
            <a:endParaRPr lang="de-CH" dirty="0"/>
          </a:p>
        </p:txBody>
      </p:sp>
      <p:sp>
        <p:nvSpPr>
          <p:cNvPr id="4" name="Fußzeilenplatzhalter 3"/>
          <p:cNvSpPr>
            <a:spLocks noGrp="1"/>
          </p:cNvSpPr>
          <p:nvPr>
            <p:ph type="ftr" sz="quarter" idx="2"/>
          </p:nvPr>
        </p:nvSpPr>
        <p:spPr>
          <a:xfrm>
            <a:off x="1" y="9428585"/>
            <a:ext cx="2945659" cy="498055"/>
          </a:xfrm>
          <a:prstGeom prst="rect">
            <a:avLst/>
          </a:prstGeom>
        </p:spPr>
        <p:txBody>
          <a:bodyPr vert="horz" lIns="91432" tIns="45716" rIns="91432" bIns="45716" rtlCol="0" anchor="b"/>
          <a:lstStyle>
            <a:lvl1pPr algn="l">
              <a:defRPr sz="1200"/>
            </a:lvl1pPr>
          </a:lstStyle>
          <a:p>
            <a:endParaRPr lang="de-CH"/>
          </a:p>
        </p:txBody>
      </p:sp>
      <p:sp>
        <p:nvSpPr>
          <p:cNvPr id="5" name="Foliennummernplatzhalter 4"/>
          <p:cNvSpPr>
            <a:spLocks noGrp="1"/>
          </p:cNvSpPr>
          <p:nvPr>
            <p:ph type="sldNum" sz="quarter" idx="3"/>
          </p:nvPr>
        </p:nvSpPr>
        <p:spPr>
          <a:xfrm>
            <a:off x="3850444" y="9428585"/>
            <a:ext cx="2945659" cy="498055"/>
          </a:xfrm>
          <a:prstGeom prst="rect">
            <a:avLst/>
          </a:prstGeom>
        </p:spPr>
        <p:txBody>
          <a:bodyPr vert="horz" lIns="91432" tIns="45716" rIns="91432" bIns="45716" rtlCol="0" anchor="b"/>
          <a:lstStyle>
            <a:lvl1pPr algn="r">
              <a:defRPr sz="1200"/>
            </a:lvl1pPr>
          </a:lstStyle>
          <a:p>
            <a:fld id="{6C18B12A-469E-4ECD-AEDE-2162AFF69FA9}" type="slidenum">
              <a:rPr lang="de-CH" smtClean="0"/>
              <a:t>‹Nr.›</a:t>
            </a:fld>
            <a:endParaRPr lang="de-CH"/>
          </a:p>
        </p:txBody>
      </p:sp>
    </p:spTree>
    <p:extLst>
      <p:ext uri="{BB962C8B-B14F-4D97-AF65-F5344CB8AC3E}">
        <p14:creationId xmlns:p14="http://schemas.microsoft.com/office/powerpoint/2010/main" val="20652515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1"/>
            <a:ext cx="2945659" cy="496332"/>
          </a:xfrm>
          <a:prstGeom prst="rect">
            <a:avLst/>
          </a:prstGeom>
        </p:spPr>
        <p:txBody>
          <a:bodyPr vert="horz" lIns="91432" tIns="45716" rIns="91432" bIns="45716" rtlCol="0"/>
          <a:lstStyle>
            <a:lvl1pPr algn="l">
              <a:defRPr sz="1200"/>
            </a:lvl1pPr>
          </a:lstStyle>
          <a:p>
            <a:endParaRPr lang="de-CH"/>
          </a:p>
        </p:txBody>
      </p:sp>
      <p:sp>
        <p:nvSpPr>
          <p:cNvPr id="3" name="Datumsplatzhalter 2"/>
          <p:cNvSpPr>
            <a:spLocks noGrp="1"/>
          </p:cNvSpPr>
          <p:nvPr>
            <p:ph type="dt" idx="1"/>
          </p:nvPr>
        </p:nvSpPr>
        <p:spPr>
          <a:xfrm>
            <a:off x="3850444" y="1"/>
            <a:ext cx="2945659" cy="496332"/>
          </a:xfrm>
          <a:prstGeom prst="rect">
            <a:avLst/>
          </a:prstGeom>
        </p:spPr>
        <p:txBody>
          <a:bodyPr vert="horz" lIns="91432" tIns="45716" rIns="91432" bIns="45716" rtlCol="0"/>
          <a:lstStyle>
            <a:lvl1pPr algn="r">
              <a:defRPr sz="1200"/>
            </a:lvl1pPr>
          </a:lstStyle>
          <a:p>
            <a:fld id="{3FC515EF-21D0-4831-955F-3A8E42BE88DC}" type="datetimeFigureOut">
              <a:rPr lang="de-CH" smtClean="0"/>
              <a:pPr/>
              <a:t>18.10.2017</a:t>
            </a:fld>
            <a:endParaRPr lang="de-CH"/>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2" tIns="45716" rIns="91432" bIns="45716" rtlCol="0" anchor="ctr"/>
          <a:lstStyle/>
          <a:p>
            <a:endParaRPr lang="de-CH"/>
          </a:p>
        </p:txBody>
      </p:sp>
      <p:sp>
        <p:nvSpPr>
          <p:cNvPr id="5" name="Notizenplatzhalter 4"/>
          <p:cNvSpPr>
            <a:spLocks noGrp="1"/>
          </p:cNvSpPr>
          <p:nvPr>
            <p:ph type="body" sz="quarter" idx="3"/>
          </p:nvPr>
        </p:nvSpPr>
        <p:spPr>
          <a:xfrm>
            <a:off x="679768" y="4715154"/>
            <a:ext cx="5438140" cy="4466987"/>
          </a:xfrm>
          <a:prstGeom prst="rect">
            <a:avLst/>
          </a:prstGeom>
        </p:spPr>
        <p:txBody>
          <a:bodyPr vert="horz" lIns="91432" tIns="45716" rIns="91432" bIns="45716"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6" name="Fußzeilenplatzhalter 5"/>
          <p:cNvSpPr>
            <a:spLocks noGrp="1"/>
          </p:cNvSpPr>
          <p:nvPr>
            <p:ph type="ftr" sz="quarter" idx="4"/>
          </p:nvPr>
        </p:nvSpPr>
        <p:spPr>
          <a:xfrm>
            <a:off x="1" y="9428584"/>
            <a:ext cx="2945659" cy="496332"/>
          </a:xfrm>
          <a:prstGeom prst="rect">
            <a:avLst/>
          </a:prstGeom>
        </p:spPr>
        <p:txBody>
          <a:bodyPr vert="horz" lIns="91432" tIns="45716" rIns="91432" bIns="45716" rtlCol="0" anchor="b"/>
          <a:lstStyle>
            <a:lvl1pPr algn="l">
              <a:defRPr sz="1200"/>
            </a:lvl1pPr>
          </a:lstStyle>
          <a:p>
            <a:endParaRPr lang="de-CH"/>
          </a:p>
        </p:txBody>
      </p:sp>
      <p:sp>
        <p:nvSpPr>
          <p:cNvPr id="7" name="Foliennummernplatzhalter 6"/>
          <p:cNvSpPr>
            <a:spLocks noGrp="1"/>
          </p:cNvSpPr>
          <p:nvPr>
            <p:ph type="sldNum" sz="quarter" idx="5"/>
          </p:nvPr>
        </p:nvSpPr>
        <p:spPr>
          <a:xfrm>
            <a:off x="3850444" y="9428584"/>
            <a:ext cx="2945659" cy="496332"/>
          </a:xfrm>
          <a:prstGeom prst="rect">
            <a:avLst/>
          </a:prstGeom>
        </p:spPr>
        <p:txBody>
          <a:bodyPr vert="horz" lIns="91432" tIns="45716" rIns="91432" bIns="45716" rtlCol="0" anchor="b"/>
          <a:lstStyle>
            <a:lvl1pPr algn="r">
              <a:defRPr sz="1200"/>
            </a:lvl1pPr>
          </a:lstStyle>
          <a:p>
            <a:fld id="{4BC6563C-F6A4-4776-B5C3-7A051607615D}" type="slidenum">
              <a:rPr lang="de-CH" smtClean="0"/>
              <a:pPr/>
              <a:t>‹Nr.›</a:t>
            </a:fld>
            <a:endParaRPr lang="de-CH"/>
          </a:p>
        </p:txBody>
      </p:sp>
    </p:spTree>
    <p:extLst>
      <p:ext uri="{BB962C8B-B14F-4D97-AF65-F5344CB8AC3E}">
        <p14:creationId xmlns:p14="http://schemas.microsoft.com/office/powerpoint/2010/main" val="2095116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4BC6563C-F6A4-4776-B5C3-7A051607615D}" type="slidenum">
              <a:rPr lang="de-CH" smtClean="0"/>
              <a:pPr/>
              <a:t>1</a:t>
            </a:fld>
            <a:endParaRPr lang="de-CH"/>
          </a:p>
        </p:txBody>
      </p:sp>
    </p:spTree>
    <p:extLst>
      <p:ext uri="{BB962C8B-B14F-4D97-AF65-F5344CB8AC3E}">
        <p14:creationId xmlns:p14="http://schemas.microsoft.com/office/powerpoint/2010/main" val="29029913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4BC6563C-F6A4-4776-B5C3-7A051607615D}" type="slidenum">
              <a:rPr lang="de-CH" smtClean="0"/>
              <a:pPr/>
              <a:t>10</a:t>
            </a:fld>
            <a:endParaRPr lang="de-CH"/>
          </a:p>
        </p:txBody>
      </p:sp>
    </p:spTree>
    <p:extLst>
      <p:ext uri="{BB962C8B-B14F-4D97-AF65-F5344CB8AC3E}">
        <p14:creationId xmlns:p14="http://schemas.microsoft.com/office/powerpoint/2010/main" val="4148545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4BC6563C-F6A4-4776-B5C3-7A051607615D}" type="slidenum">
              <a:rPr lang="de-CH" smtClean="0"/>
              <a:pPr/>
              <a:t>2</a:t>
            </a:fld>
            <a:endParaRPr lang="de-CH"/>
          </a:p>
        </p:txBody>
      </p:sp>
    </p:spTree>
    <p:extLst>
      <p:ext uri="{BB962C8B-B14F-4D97-AF65-F5344CB8AC3E}">
        <p14:creationId xmlns:p14="http://schemas.microsoft.com/office/powerpoint/2010/main" val="903178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4BC6563C-F6A4-4776-B5C3-7A051607615D}" type="slidenum">
              <a:rPr lang="de-CH" smtClean="0"/>
              <a:pPr/>
              <a:t>3</a:t>
            </a:fld>
            <a:endParaRPr lang="de-CH"/>
          </a:p>
        </p:txBody>
      </p:sp>
    </p:spTree>
    <p:extLst>
      <p:ext uri="{BB962C8B-B14F-4D97-AF65-F5344CB8AC3E}">
        <p14:creationId xmlns:p14="http://schemas.microsoft.com/office/powerpoint/2010/main" val="3096032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4BC6563C-F6A4-4776-B5C3-7A051607615D}" type="slidenum">
              <a:rPr lang="de-CH" smtClean="0"/>
              <a:pPr/>
              <a:t>4</a:t>
            </a:fld>
            <a:endParaRPr lang="de-CH"/>
          </a:p>
        </p:txBody>
      </p:sp>
    </p:spTree>
    <p:extLst>
      <p:ext uri="{BB962C8B-B14F-4D97-AF65-F5344CB8AC3E}">
        <p14:creationId xmlns:p14="http://schemas.microsoft.com/office/powerpoint/2010/main" val="2001120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4BC6563C-F6A4-4776-B5C3-7A051607615D}" type="slidenum">
              <a:rPr lang="de-CH" smtClean="0"/>
              <a:pPr/>
              <a:t>5</a:t>
            </a:fld>
            <a:endParaRPr lang="de-CH"/>
          </a:p>
        </p:txBody>
      </p:sp>
    </p:spTree>
    <p:extLst>
      <p:ext uri="{BB962C8B-B14F-4D97-AF65-F5344CB8AC3E}">
        <p14:creationId xmlns:p14="http://schemas.microsoft.com/office/powerpoint/2010/main" val="1832689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4BC6563C-F6A4-4776-B5C3-7A051607615D}" type="slidenum">
              <a:rPr lang="de-CH" smtClean="0"/>
              <a:pPr/>
              <a:t>6</a:t>
            </a:fld>
            <a:endParaRPr lang="de-CH"/>
          </a:p>
        </p:txBody>
      </p:sp>
    </p:spTree>
    <p:extLst>
      <p:ext uri="{BB962C8B-B14F-4D97-AF65-F5344CB8AC3E}">
        <p14:creationId xmlns:p14="http://schemas.microsoft.com/office/powerpoint/2010/main" val="2294439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4BC6563C-F6A4-4776-B5C3-7A051607615D}" type="slidenum">
              <a:rPr lang="de-CH" smtClean="0"/>
              <a:pPr/>
              <a:t>7</a:t>
            </a:fld>
            <a:endParaRPr lang="de-CH"/>
          </a:p>
        </p:txBody>
      </p:sp>
    </p:spTree>
    <p:extLst>
      <p:ext uri="{BB962C8B-B14F-4D97-AF65-F5344CB8AC3E}">
        <p14:creationId xmlns:p14="http://schemas.microsoft.com/office/powerpoint/2010/main" val="39843848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4BC6563C-F6A4-4776-B5C3-7A051607615D}" type="slidenum">
              <a:rPr lang="de-CH" smtClean="0"/>
              <a:pPr/>
              <a:t>8</a:t>
            </a:fld>
            <a:endParaRPr lang="de-CH"/>
          </a:p>
        </p:txBody>
      </p:sp>
    </p:spTree>
    <p:extLst>
      <p:ext uri="{BB962C8B-B14F-4D97-AF65-F5344CB8AC3E}">
        <p14:creationId xmlns:p14="http://schemas.microsoft.com/office/powerpoint/2010/main" val="2837444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4BC6563C-F6A4-4776-B5C3-7A051607615D}" type="slidenum">
              <a:rPr lang="de-CH" smtClean="0"/>
              <a:pPr/>
              <a:t>9</a:t>
            </a:fld>
            <a:endParaRPr lang="de-CH"/>
          </a:p>
        </p:txBody>
      </p:sp>
    </p:spTree>
    <p:extLst>
      <p:ext uri="{BB962C8B-B14F-4D97-AF65-F5344CB8AC3E}">
        <p14:creationId xmlns:p14="http://schemas.microsoft.com/office/powerpoint/2010/main" val="3860008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8" name="Rechteck 7"/>
          <p:cNvSpPr/>
          <p:nvPr userDrawn="1"/>
        </p:nvSpPr>
        <p:spPr>
          <a:xfrm>
            <a:off x="583200" y="1692000"/>
            <a:ext cx="7977600" cy="386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 name="Textplatzhalter 11"/>
          <p:cNvSpPr>
            <a:spLocks noGrp="1"/>
          </p:cNvSpPr>
          <p:nvPr>
            <p:ph type="body" sz="quarter" idx="10" hasCustomPrompt="1"/>
          </p:nvPr>
        </p:nvSpPr>
        <p:spPr>
          <a:xfrm>
            <a:off x="842400" y="1926000"/>
            <a:ext cx="7441200" cy="1368000"/>
          </a:xfrm>
          <a:prstGeom prst="rect">
            <a:avLst/>
          </a:prstGeom>
        </p:spPr>
        <p:txBody>
          <a:bodyPr lIns="0" tIns="0" rIns="0" bIns="0"/>
          <a:lstStyle>
            <a:lvl1pPr marL="0" indent="0">
              <a:buNone/>
              <a:defRPr b="1">
                <a:latin typeface="Arial" pitchFamily="34" charset="0"/>
                <a:cs typeface="Arial" pitchFamily="34" charset="0"/>
              </a:defRPr>
            </a:lvl1pPr>
          </a:lstStyle>
          <a:p>
            <a:pPr lvl="0"/>
            <a:r>
              <a:rPr lang="de-DE" dirty="0" smtClean="0"/>
              <a:t>Textmasterformate </a:t>
            </a:r>
            <a:br>
              <a:rPr lang="de-DE" dirty="0" smtClean="0"/>
            </a:br>
            <a:r>
              <a:rPr lang="de-DE" dirty="0" smtClean="0"/>
              <a:t>durch Klicken </a:t>
            </a:r>
            <a:br>
              <a:rPr lang="de-DE" dirty="0" smtClean="0"/>
            </a:br>
            <a:r>
              <a:rPr lang="de-DE" dirty="0" smtClean="0"/>
              <a:t>bearbeiten</a:t>
            </a:r>
          </a:p>
        </p:txBody>
      </p:sp>
      <p:sp>
        <p:nvSpPr>
          <p:cNvPr id="5" name="Textplatzhalter 4"/>
          <p:cNvSpPr>
            <a:spLocks noGrp="1"/>
          </p:cNvSpPr>
          <p:nvPr>
            <p:ph type="body" sz="quarter" idx="11" hasCustomPrompt="1"/>
          </p:nvPr>
        </p:nvSpPr>
        <p:spPr>
          <a:xfrm>
            <a:off x="835200" y="3726000"/>
            <a:ext cx="7439025" cy="1436549"/>
          </a:xfrm>
          <a:prstGeom prst="rect">
            <a:avLst/>
          </a:prstGeom>
        </p:spPr>
        <p:txBody>
          <a:bodyPr lIns="0" tIns="0" rIns="0" bIns="0"/>
          <a:lstStyle>
            <a:lvl1pPr marL="0" indent="0">
              <a:buNone/>
              <a:defRPr sz="2000" baseline="0"/>
            </a:lvl1pPr>
          </a:lstStyle>
          <a:p>
            <a:pPr lvl="0"/>
            <a:r>
              <a:rPr lang="de-CH" dirty="0" smtClean="0"/>
              <a:t>Durch klicken Untertitel hinzufügen</a:t>
            </a:r>
            <a:endParaRPr lang="de-CH"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8" name="Bildplatzhalter 7"/>
          <p:cNvSpPr>
            <a:spLocks noGrp="1"/>
          </p:cNvSpPr>
          <p:nvPr>
            <p:ph type="pic" sz="quarter" idx="10"/>
          </p:nvPr>
        </p:nvSpPr>
        <p:spPr>
          <a:xfrm>
            <a:off x="583200" y="1692000"/>
            <a:ext cx="7977600" cy="3866400"/>
          </a:xfrm>
          <a:prstGeom prst="rect">
            <a:avLst/>
          </a:prstGeom>
        </p:spPr>
        <p:txBody>
          <a:bodyPr/>
          <a:lstStyle/>
          <a:p>
            <a:r>
              <a:rPr lang="de-DE" smtClean="0"/>
              <a:t>Bild durch Klicken auf Symbol hinzufügen</a:t>
            </a:r>
            <a:endParaRPr lang="de-CH" dirty="0"/>
          </a:p>
        </p:txBody>
      </p:sp>
      <p:sp>
        <p:nvSpPr>
          <p:cNvPr id="3" name="Textplatzhalter 11"/>
          <p:cNvSpPr>
            <a:spLocks noGrp="1"/>
          </p:cNvSpPr>
          <p:nvPr>
            <p:ph type="body" sz="quarter" idx="11" hasCustomPrompt="1"/>
          </p:nvPr>
        </p:nvSpPr>
        <p:spPr>
          <a:xfrm>
            <a:off x="842400" y="1926000"/>
            <a:ext cx="7441200" cy="1368000"/>
          </a:xfrm>
          <a:prstGeom prst="rect">
            <a:avLst/>
          </a:prstGeom>
        </p:spPr>
        <p:txBody>
          <a:bodyPr lIns="0" tIns="0" rIns="0" bIns="0"/>
          <a:lstStyle>
            <a:lvl1pPr marL="0" indent="0">
              <a:buNone/>
              <a:defRPr b="1">
                <a:latin typeface="Arial" pitchFamily="34" charset="0"/>
                <a:cs typeface="Arial" pitchFamily="34" charset="0"/>
              </a:defRPr>
            </a:lvl1pPr>
          </a:lstStyle>
          <a:p>
            <a:pPr lvl="0"/>
            <a:r>
              <a:rPr lang="de-DE" dirty="0" smtClean="0"/>
              <a:t>Textmasterformate </a:t>
            </a:r>
            <a:br>
              <a:rPr lang="de-DE" dirty="0" smtClean="0"/>
            </a:br>
            <a:r>
              <a:rPr lang="de-DE" dirty="0" smtClean="0"/>
              <a:t>durch Klicken </a:t>
            </a:r>
            <a:br>
              <a:rPr lang="de-DE" dirty="0" smtClean="0"/>
            </a:br>
            <a:r>
              <a:rPr lang="de-DE" dirty="0" smtClean="0"/>
              <a:t>bearbeiten</a:t>
            </a:r>
          </a:p>
        </p:txBody>
      </p:sp>
      <p:sp>
        <p:nvSpPr>
          <p:cNvPr id="4" name="Textplatzhalter 4"/>
          <p:cNvSpPr>
            <a:spLocks noGrp="1"/>
          </p:cNvSpPr>
          <p:nvPr>
            <p:ph type="body" sz="quarter" idx="12" hasCustomPrompt="1"/>
          </p:nvPr>
        </p:nvSpPr>
        <p:spPr>
          <a:xfrm>
            <a:off x="835200" y="3726000"/>
            <a:ext cx="7439025" cy="1436549"/>
          </a:xfrm>
          <a:prstGeom prst="rect">
            <a:avLst/>
          </a:prstGeom>
        </p:spPr>
        <p:txBody>
          <a:bodyPr lIns="0" tIns="0" rIns="0" bIns="0"/>
          <a:lstStyle>
            <a:lvl1pPr marL="0" indent="0">
              <a:buNone/>
              <a:defRPr sz="2000" baseline="0"/>
            </a:lvl1pPr>
          </a:lstStyle>
          <a:p>
            <a:pPr lvl="0"/>
            <a:r>
              <a:rPr lang="de-CH" dirty="0" smtClean="0"/>
              <a:t>Durch klicken Untertitel hinzufügen</a:t>
            </a:r>
            <a:endParaRPr lang="de-CH"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r>
              <a:rPr lang="de-DE" smtClean="0"/>
              <a:t>Oktober 2017</a:t>
            </a:r>
            <a:endParaRPr lang="de-CH" dirty="0"/>
          </a:p>
        </p:txBody>
      </p:sp>
      <p:sp>
        <p:nvSpPr>
          <p:cNvPr id="4" name="Fußzeilenplatzhalter 3"/>
          <p:cNvSpPr>
            <a:spLocks noGrp="1"/>
          </p:cNvSpPr>
          <p:nvPr>
            <p:ph type="ftr" sz="quarter" idx="11"/>
          </p:nvPr>
        </p:nvSpPr>
        <p:spPr/>
        <p:txBody>
          <a:bodyPr/>
          <a:lstStyle/>
          <a:p>
            <a:r>
              <a:rPr lang="de-CH" smtClean="0"/>
              <a:t>Präsidienkonferenzen                            Kirche der Zukunft                             Reformierte Kirchen Bern-Jura-Solothurn</a:t>
            </a:r>
            <a:endParaRPr lang="de-CH" dirty="0"/>
          </a:p>
        </p:txBody>
      </p:sp>
      <p:sp>
        <p:nvSpPr>
          <p:cNvPr id="5" name="Foliennummernplatzhalter 4"/>
          <p:cNvSpPr>
            <a:spLocks noGrp="1"/>
          </p:cNvSpPr>
          <p:nvPr>
            <p:ph type="sldNum" sz="quarter" idx="12"/>
          </p:nvPr>
        </p:nvSpPr>
        <p:spPr/>
        <p:txBody>
          <a:bodyPr/>
          <a:lstStyle/>
          <a:p>
            <a:fld id="{A451278B-6C5C-4947-AA54-E1A05CF99D77}" type="slidenum">
              <a:rPr lang="de-CH" smtClean="0"/>
              <a:pPr/>
              <a:t>‹Nr.›</a:t>
            </a:fld>
            <a:endParaRPr lang="de-CH" dirty="0"/>
          </a:p>
        </p:txBody>
      </p:sp>
      <p:sp>
        <p:nvSpPr>
          <p:cNvPr id="7" name="Textplatzhalter 6"/>
          <p:cNvSpPr>
            <a:spLocks noGrp="1"/>
          </p:cNvSpPr>
          <p:nvPr>
            <p:ph type="body" sz="quarter" idx="13" hasCustomPrompt="1"/>
          </p:nvPr>
        </p:nvSpPr>
        <p:spPr>
          <a:xfrm>
            <a:off x="558000" y="0"/>
            <a:ext cx="8002800" cy="1311550"/>
          </a:xfrm>
          <a:prstGeom prst="rect">
            <a:avLst/>
          </a:prstGeom>
        </p:spPr>
        <p:txBody>
          <a:bodyPr lIns="0" tIns="0" rIns="0" bIns="0" anchor="b" anchorCtr="0"/>
          <a:lstStyle>
            <a:lvl1pPr marL="0" indent="0">
              <a:buNone/>
              <a:defRPr b="1" baseline="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de-CH" dirty="0" smtClean="0"/>
              <a:t>Der Titel </a:t>
            </a:r>
            <a:endParaRPr lang="de-CH" dirty="0"/>
          </a:p>
        </p:txBody>
      </p:sp>
      <p:sp>
        <p:nvSpPr>
          <p:cNvPr id="9" name="Textplatzhalter 8"/>
          <p:cNvSpPr>
            <a:spLocks noGrp="1"/>
          </p:cNvSpPr>
          <p:nvPr>
            <p:ph type="body" sz="quarter" idx="14" hasCustomPrompt="1"/>
          </p:nvPr>
        </p:nvSpPr>
        <p:spPr>
          <a:xfrm>
            <a:off x="557999" y="1386000"/>
            <a:ext cx="8002800" cy="360000"/>
          </a:xfrm>
          <a:prstGeom prst="rect">
            <a:avLst/>
          </a:prstGeom>
        </p:spPr>
        <p:txBody>
          <a:bodyPr lIns="0" tIns="0" rIns="0" bIns="0" anchor="b" anchorCtr="0"/>
          <a:lstStyle>
            <a:lvl1pPr>
              <a:buNone/>
              <a:defRPr sz="2000" b="1">
                <a:solidFill>
                  <a:schemeClr val="tx2"/>
                </a:solidFill>
              </a:defRPr>
            </a:lvl1pPr>
          </a:lstStyle>
          <a:p>
            <a:pPr lvl="0"/>
            <a:r>
              <a:rPr lang="de-CH" dirty="0" smtClean="0"/>
              <a:t>Der Untertitel</a:t>
            </a:r>
            <a:endParaRPr lang="de-CH" dirty="0"/>
          </a:p>
        </p:txBody>
      </p:sp>
      <p:sp>
        <p:nvSpPr>
          <p:cNvPr id="11" name="Textplatzhalter 10"/>
          <p:cNvSpPr>
            <a:spLocks noGrp="1"/>
          </p:cNvSpPr>
          <p:nvPr>
            <p:ph type="body" sz="quarter" idx="15" hasCustomPrompt="1"/>
          </p:nvPr>
        </p:nvSpPr>
        <p:spPr>
          <a:xfrm>
            <a:off x="558000" y="1778400"/>
            <a:ext cx="8002800" cy="3780000"/>
          </a:xfrm>
          <a:prstGeom prst="rect">
            <a:avLst/>
          </a:prstGeom>
        </p:spPr>
        <p:txBody>
          <a:bodyPr lIns="0" tIns="0" rIns="0" bIns="0"/>
          <a:lstStyle>
            <a:lvl1pPr marL="0" indent="0">
              <a:buNone/>
              <a:defRPr sz="2000">
                <a:solidFill>
                  <a:schemeClr val="tx2"/>
                </a:solidFill>
              </a:defRPr>
            </a:lvl1pPr>
          </a:lstStyle>
          <a:p>
            <a:pPr lvl="0"/>
            <a:r>
              <a:rPr lang="de-CH" dirty="0" smtClean="0"/>
              <a:t>Der Text</a:t>
            </a:r>
            <a:endParaRPr lang="de-CH"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smtClean="0"/>
              <a:t>Oktober 2017</a:t>
            </a:r>
            <a:endParaRPr lang="de-CH" dirty="0"/>
          </a:p>
        </p:txBody>
      </p:sp>
      <p:sp>
        <p:nvSpPr>
          <p:cNvPr id="5" name="Fußzeilenplatzhalter 4"/>
          <p:cNvSpPr>
            <a:spLocks noGrp="1"/>
          </p:cNvSpPr>
          <p:nvPr>
            <p:ph type="ftr" sz="quarter" idx="11"/>
          </p:nvPr>
        </p:nvSpPr>
        <p:spPr/>
        <p:txBody>
          <a:bodyPr/>
          <a:lstStyle/>
          <a:p>
            <a:r>
              <a:rPr lang="de-CH" smtClean="0"/>
              <a:t>Präsidienkonferenzen                            Kirche der Zukunft                             Reformierte Kirchen Bern-Jura-Solothurn</a:t>
            </a:r>
            <a:endParaRPr lang="de-CH"/>
          </a:p>
        </p:txBody>
      </p:sp>
      <p:sp>
        <p:nvSpPr>
          <p:cNvPr id="6" name="Foliennummernplatzhalter 5"/>
          <p:cNvSpPr>
            <a:spLocks noGrp="1"/>
          </p:cNvSpPr>
          <p:nvPr>
            <p:ph type="sldNum" sz="quarter" idx="12"/>
          </p:nvPr>
        </p:nvSpPr>
        <p:spPr/>
        <p:txBody>
          <a:bodyPr/>
          <a:lstStyle/>
          <a:p>
            <a:fld id="{A451278B-6C5C-4947-AA54-E1A05CF99D77}" type="slidenum">
              <a:rPr lang="de-CH" smtClean="0"/>
              <a:pPr/>
              <a:t>‹Nr.›</a:t>
            </a:fld>
            <a:endParaRPr lang="de-CH"/>
          </a:p>
        </p:txBody>
      </p:sp>
      <p:sp>
        <p:nvSpPr>
          <p:cNvPr id="7" name="Textplatzhalter 6"/>
          <p:cNvSpPr>
            <a:spLocks noGrp="1"/>
          </p:cNvSpPr>
          <p:nvPr>
            <p:ph type="body" sz="quarter" idx="13" hasCustomPrompt="1"/>
          </p:nvPr>
        </p:nvSpPr>
        <p:spPr>
          <a:xfrm>
            <a:off x="558000" y="0"/>
            <a:ext cx="8002800" cy="1311550"/>
          </a:xfrm>
          <a:prstGeom prst="rect">
            <a:avLst/>
          </a:prstGeom>
        </p:spPr>
        <p:txBody>
          <a:bodyPr lIns="0" tIns="0" rIns="0" bIns="0" anchor="b" anchorCtr="0"/>
          <a:lstStyle>
            <a:lvl1pPr marL="0" indent="0">
              <a:buNone/>
              <a:defRPr b="1" baseline="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de-CH" dirty="0" smtClean="0"/>
              <a:t>Der Titel </a:t>
            </a:r>
            <a:endParaRPr lang="de-CH" dirty="0"/>
          </a:p>
        </p:txBody>
      </p:sp>
      <p:sp>
        <p:nvSpPr>
          <p:cNvPr id="8" name="Textplatzhalter 8"/>
          <p:cNvSpPr>
            <a:spLocks noGrp="1"/>
          </p:cNvSpPr>
          <p:nvPr>
            <p:ph type="body" sz="quarter" idx="14" hasCustomPrompt="1"/>
          </p:nvPr>
        </p:nvSpPr>
        <p:spPr>
          <a:xfrm>
            <a:off x="557999" y="1386000"/>
            <a:ext cx="8002800" cy="360000"/>
          </a:xfrm>
          <a:prstGeom prst="rect">
            <a:avLst/>
          </a:prstGeom>
        </p:spPr>
        <p:txBody>
          <a:bodyPr lIns="0" tIns="0" rIns="0" bIns="0" anchor="b" anchorCtr="0"/>
          <a:lstStyle>
            <a:lvl1pPr>
              <a:buNone/>
              <a:defRPr sz="2000" b="1">
                <a:solidFill>
                  <a:schemeClr val="tx2"/>
                </a:solidFill>
              </a:defRPr>
            </a:lvl1pPr>
          </a:lstStyle>
          <a:p>
            <a:pPr lvl="0"/>
            <a:r>
              <a:rPr lang="de-CH" dirty="0" smtClean="0"/>
              <a:t>Der Untertitel</a:t>
            </a:r>
            <a:endParaRPr lang="de-CH" dirty="0"/>
          </a:p>
        </p:txBody>
      </p:sp>
      <p:sp>
        <p:nvSpPr>
          <p:cNvPr id="10" name="Bildplatzhalter 9"/>
          <p:cNvSpPr>
            <a:spLocks noGrp="1"/>
          </p:cNvSpPr>
          <p:nvPr>
            <p:ph type="pic" sz="quarter" idx="15"/>
          </p:nvPr>
        </p:nvSpPr>
        <p:spPr>
          <a:xfrm>
            <a:off x="584200" y="1844674"/>
            <a:ext cx="4680000" cy="3719513"/>
          </a:xfrm>
          <a:prstGeom prst="rect">
            <a:avLst/>
          </a:prstGeom>
        </p:spPr>
        <p:txBody>
          <a:bodyPr/>
          <a:lstStyle/>
          <a:p>
            <a:endParaRPr lang="de-CH" dirty="0"/>
          </a:p>
        </p:txBody>
      </p:sp>
      <p:sp>
        <p:nvSpPr>
          <p:cNvPr id="13" name="Textplatzhalter 10"/>
          <p:cNvSpPr>
            <a:spLocks noGrp="1"/>
          </p:cNvSpPr>
          <p:nvPr>
            <p:ph type="body" sz="quarter" idx="16" hasCustomPrompt="1"/>
          </p:nvPr>
        </p:nvSpPr>
        <p:spPr>
          <a:xfrm>
            <a:off x="5508000" y="1778400"/>
            <a:ext cx="3058150" cy="3780000"/>
          </a:xfrm>
          <a:prstGeom prst="rect">
            <a:avLst/>
          </a:prstGeom>
        </p:spPr>
        <p:txBody>
          <a:bodyPr lIns="0" tIns="0" rIns="0" bIns="0"/>
          <a:lstStyle>
            <a:lvl1pPr marL="0" indent="0">
              <a:buNone/>
              <a:defRPr sz="2000">
                <a:solidFill>
                  <a:schemeClr val="tx2"/>
                </a:solidFill>
              </a:defRPr>
            </a:lvl1pPr>
          </a:lstStyle>
          <a:p>
            <a:pPr lvl="0"/>
            <a:r>
              <a:rPr lang="de-CH" dirty="0" smtClean="0"/>
              <a:t>Der Text</a:t>
            </a:r>
            <a:endParaRPr lang="de-CH"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smtClean="0"/>
              <a:t>Oktober 2017</a:t>
            </a:r>
            <a:endParaRPr lang="de-CH" dirty="0"/>
          </a:p>
        </p:txBody>
      </p:sp>
      <p:sp>
        <p:nvSpPr>
          <p:cNvPr id="5" name="Fußzeilenplatzhalter 4"/>
          <p:cNvSpPr>
            <a:spLocks noGrp="1"/>
          </p:cNvSpPr>
          <p:nvPr>
            <p:ph type="ftr" sz="quarter" idx="11"/>
          </p:nvPr>
        </p:nvSpPr>
        <p:spPr/>
        <p:txBody>
          <a:bodyPr/>
          <a:lstStyle/>
          <a:p>
            <a:r>
              <a:rPr lang="de-CH" smtClean="0"/>
              <a:t>Präsidienkonferenzen                            Kirche der Zukunft                             Reformierte Kirchen Bern-Jura-Solothurn</a:t>
            </a:r>
            <a:endParaRPr lang="de-CH"/>
          </a:p>
        </p:txBody>
      </p:sp>
      <p:sp>
        <p:nvSpPr>
          <p:cNvPr id="6" name="Foliennummernplatzhalter 5"/>
          <p:cNvSpPr>
            <a:spLocks noGrp="1"/>
          </p:cNvSpPr>
          <p:nvPr>
            <p:ph type="sldNum" sz="quarter" idx="12"/>
          </p:nvPr>
        </p:nvSpPr>
        <p:spPr/>
        <p:txBody>
          <a:bodyPr/>
          <a:lstStyle/>
          <a:p>
            <a:fld id="{A451278B-6C5C-4947-AA54-E1A05CF99D77}" type="slidenum">
              <a:rPr lang="de-CH" smtClean="0"/>
              <a:pPr/>
              <a:t>‹Nr.›</a:t>
            </a:fld>
            <a:endParaRPr lang="de-CH"/>
          </a:p>
        </p:txBody>
      </p:sp>
      <p:sp>
        <p:nvSpPr>
          <p:cNvPr id="7" name="Textplatzhalter 6"/>
          <p:cNvSpPr>
            <a:spLocks noGrp="1"/>
          </p:cNvSpPr>
          <p:nvPr>
            <p:ph type="body" sz="quarter" idx="13" hasCustomPrompt="1"/>
          </p:nvPr>
        </p:nvSpPr>
        <p:spPr>
          <a:xfrm>
            <a:off x="558000" y="0"/>
            <a:ext cx="8002800" cy="1311550"/>
          </a:xfrm>
          <a:prstGeom prst="rect">
            <a:avLst/>
          </a:prstGeom>
        </p:spPr>
        <p:txBody>
          <a:bodyPr lIns="0" tIns="0" rIns="0" bIns="0" anchor="b" anchorCtr="0"/>
          <a:lstStyle>
            <a:lvl1pPr marL="0" indent="0">
              <a:buNone/>
              <a:defRPr b="1" baseline="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de-CH" dirty="0" smtClean="0"/>
              <a:t>Der Titel </a:t>
            </a:r>
            <a:endParaRPr lang="de-CH" dirty="0"/>
          </a:p>
        </p:txBody>
      </p:sp>
      <p:sp>
        <p:nvSpPr>
          <p:cNvPr id="8" name="Textplatzhalter 8"/>
          <p:cNvSpPr>
            <a:spLocks noGrp="1"/>
          </p:cNvSpPr>
          <p:nvPr>
            <p:ph type="body" sz="quarter" idx="14" hasCustomPrompt="1"/>
          </p:nvPr>
        </p:nvSpPr>
        <p:spPr>
          <a:xfrm>
            <a:off x="557999" y="1386000"/>
            <a:ext cx="8002800" cy="360000"/>
          </a:xfrm>
          <a:prstGeom prst="rect">
            <a:avLst/>
          </a:prstGeom>
        </p:spPr>
        <p:txBody>
          <a:bodyPr lIns="0" tIns="0" rIns="0" bIns="0" anchor="b" anchorCtr="0"/>
          <a:lstStyle>
            <a:lvl1pPr>
              <a:buNone/>
              <a:defRPr sz="2000" b="1">
                <a:solidFill>
                  <a:schemeClr val="tx2"/>
                </a:solidFill>
              </a:defRPr>
            </a:lvl1pPr>
          </a:lstStyle>
          <a:p>
            <a:pPr lvl="0"/>
            <a:r>
              <a:rPr lang="de-CH" dirty="0" smtClean="0"/>
              <a:t>Der Untertitel</a:t>
            </a:r>
            <a:endParaRPr lang="de-CH" dirty="0"/>
          </a:p>
        </p:txBody>
      </p:sp>
      <p:sp>
        <p:nvSpPr>
          <p:cNvPr id="10" name="Bildplatzhalter 9"/>
          <p:cNvSpPr>
            <a:spLocks noGrp="1"/>
          </p:cNvSpPr>
          <p:nvPr>
            <p:ph type="pic" sz="quarter" idx="15"/>
          </p:nvPr>
        </p:nvSpPr>
        <p:spPr>
          <a:xfrm>
            <a:off x="593725" y="1844674"/>
            <a:ext cx="3062288" cy="3719513"/>
          </a:xfrm>
          <a:prstGeom prst="rect">
            <a:avLst/>
          </a:prstGeom>
        </p:spPr>
        <p:txBody>
          <a:bodyPr/>
          <a:lstStyle/>
          <a:p>
            <a:endParaRPr lang="de-CH" dirty="0"/>
          </a:p>
        </p:txBody>
      </p:sp>
      <p:sp>
        <p:nvSpPr>
          <p:cNvPr id="13" name="Textplatzhalter 10"/>
          <p:cNvSpPr>
            <a:spLocks noGrp="1"/>
          </p:cNvSpPr>
          <p:nvPr>
            <p:ph type="body" sz="quarter" idx="16" hasCustomPrompt="1"/>
          </p:nvPr>
        </p:nvSpPr>
        <p:spPr>
          <a:xfrm>
            <a:off x="3883024" y="1778400"/>
            <a:ext cx="4411663" cy="3780000"/>
          </a:xfrm>
          <a:prstGeom prst="rect">
            <a:avLst/>
          </a:prstGeom>
        </p:spPr>
        <p:txBody>
          <a:bodyPr lIns="0" tIns="0" rIns="0" bIns="0"/>
          <a:lstStyle>
            <a:lvl1pPr marL="0" indent="0">
              <a:buNone/>
              <a:defRPr sz="2000">
                <a:solidFill>
                  <a:schemeClr val="tx2"/>
                </a:solidFill>
              </a:defRPr>
            </a:lvl1pPr>
          </a:lstStyle>
          <a:p>
            <a:pPr lvl="0"/>
            <a:r>
              <a:rPr lang="de-CH" dirty="0" smtClean="0"/>
              <a:t>Der Text</a:t>
            </a:r>
            <a:endParaRPr lang="de-CH"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bschnittsüberschrift">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smtClean="0"/>
              <a:t>Oktober 2017</a:t>
            </a:r>
            <a:endParaRPr lang="de-CH" dirty="0"/>
          </a:p>
        </p:txBody>
      </p:sp>
      <p:sp>
        <p:nvSpPr>
          <p:cNvPr id="5" name="Fußzeilenplatzhalter 4"/>
          <p:cNvSpPr>
            <a:spLocks noGrp="1"/>
          </p:cNvSpPr>
          <p:nvPr>
            <p:ph type="ftr" sz="quarter" idx="11"/>
          </p:nvPr>
        </p:nvSpPr>
        <p:spPr/>
        <p:txBody>
          <a:bodyPr/>
          <a:lstStyle/>
          <a:p>
            <a:r>
              <a:rPr lang="de-CH" smtClean="0"/>
              <a:t>Präsidienkonferenzen                            Kirche der Zukunft                             Reformierte Kirchen Bern-Jura-Solothurn</a:t>
            </a:r>
            <a:endParaRPr lang="de-CH"/>
          </a:p>
        </p:txBody>
      </p:sp>
      <p:sp>
        <p:nvSpPr>
          <p:cNvPr id="6" name="Foliennummernplatzhalter 5"/>
          <p:cNvSpPr>
            <a:spLocks noGrp="1"/>
          </p:cNvSpPr>
          <p:nvPr>
            <p:ph type="sldNum" sz="quarter" idx="12"/>
          </p:nvPr>
        </p:nvSpPr>
        <p:spPr/>
        <p:txBody>
          <a:bodyPr/>
          <a:lstStyle/>
          <a:p>
            <a:fld id="{A451278B-6C5C-4947-AA54-E1A05CF99D77}" type="slidenum">
              <a:rPr lang="de-CH" smtClean="0"/>
              <a:pPr/>
              <a:t>‹Nr.›</a:t>
            </a:fld>
            <a:endParaRPr lang="de-CH"/>
          </a:p>
        </p:txBody>
      </p:sp>
      <p:sp>
        <p:nvSpPr>
          <p:cNvPr id="7" name="Textplatzhalter 8"/>
          <p:cNvSpPr>
            <a:spLocks noGrp="1"/>
          </p:cNvSpPr>
          <p:nvPr>
            <p:ph type="body" sz="quarter" idx="14" hasCustomPrompt="1"/>
          </p:nvPr>
        </p:nvSpPr>
        <p:spPr>
          <a:xfrm>
            <a:off x="557999" y="1386000"/>
            <a:ext cx="8002800" cy="360000"/>
          </a:xfrm>
          <a:prstGeom prst="rect">
            <a:avLst/>
          </a:prstGeom>
        </p:spPr>
        <p:txBody>
          <a:bodyPr lIns="0" tIns="0" rIns="0" bIns="0" anchor="b" anchorCtr="0"/>
          <a:lstStyle>
            <a:lvl1pPr marL="0" indent="0">
              <a:buNone/>
              <a:defRPr sz="2000" b="1">
                <a:solidFill>
                  <a:schemeClr val="tx2"/>
                </a:solidFill>
              </a:defRPr>
            </a:lvl1pPr>
          </a:lstStyle>
          <a:p>
            <a:pPr lvl="0"/>
            <a:r>
              <a:rPr lang="de-CH" dirty="0" smtClean="0"/>
              <a:t>Der Untertitel</a:t>
            </a:r>
            <a:endParaRPr lang="de-CH" dirty="0"/>
          </a:p>
        </p:txBody>
      </p:sp>
      <p:sp>
        <p:nvSpPr>
          <p:cNvPr id="8" name="Textplatzhalter 6"/>
          <p:cNvSpPr>
            <a:spLocks noGrp="1"/>
          </p:cNvSpPr>
          <p:nvPr>
            <p:ph type="body" sz="quarter" idx="13" hasCustomPrompt="1"/>
          </p:nvPr>
        </p:nvSpPr>
        <p:spPr>
          <a:xfrm>
            <a:off x="558000" y="0"/>
            <a:ext cx="8002800" cy="1311550"/>
          </a:xfrm>
          <a:prstGeom prst="rect">
            <a:avLst/>
          </a:prstGeom>
        </p:spPr>
        <p:txBody>
          <a:bodyPr lIns="0" tIns="0" rIns="0" bIns="0" anchor="b" anchorCtr="0"/>
          <a:lstStyle>
            <a:lvl1pPr marL="0" indent="0">
              <a:buNone/>
              <a:defRPr b="1" baseline="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de-CH" dirty="0" smtClean="0"/>
              <a:t>Der Titel </a:t>
            </a:r>
            <a:endParaRPr lang="de-CH" dirty="0"/>
          </a:p>
        </p:txBody>
      </p:sp>
      <p:sp>
        <p:nvSpPr>
          <p:cNvPr id="10" name="Bildplatzhalter 9"/>
          <p:cNvSpPr>
            <a:spLocks noGrp="1"/>
          </p:cNvSpPr>
          <p:nvPr>
            <p:ph type="pic" sz="quarter" idx="15"/>
          </p:nvPr>
        </p:nvSpPr>
        <p:spPr>
          <a:xfrm>
            <a:off x="584200" y="1844676"/>
            <a:ext cx="7981950" cy="3719512"/>
          </a:xfrm>
          <a:prstGeom prst="rect">
            <a:avLst/>
          </a:prstGeom>
        </p:spPr>
        <p:txBody>
          <a:bodyPr/>
          <a:lstStyle/>
          <a:p>
            <a:endParaRPr lang="de-CH"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theme" Target="../theme/theme2.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Grafik 8" descr="logo_refbejuso_defr_rgb_300dpi.jpg"/>
          <p:cNvPicPr>
            <a:picLocks noChangeAspect="1"/>
          </p:cNvPicPr>
          <p:nvPr/>
        </p:nvPicPr>
        <p:blipFill>
          <a:blip r:embed="rId4" cstate="print"/>
          <a:stretch>
            <a:fillRect/>
          </a:stretch>
        </p:blipFill>
        <p:spPr>
          <a:xfrm>
            <a:off x="0" y="18000"/>
            <a:ext cx="1819656" cy="1639824"/>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umsplatzhalter 3"/>
          <p:cNvSpPr>
            <a:spLocks noGrp="1"/>
          </p:cNvSpPr>
          <p:nvPr>
            <p:ph type="dt" sz="half" idx="2"/>
          </p:nvPr>
        </p:nvSpPr>
        <p:spPr>
          <a:xfrm>
            <a:off x="576000" y="6066000"/>
            <a:ext cx="720000" cy="180000"/>
          </a:xfrm>
          <a:prstGeom prst="rect">
            <a:avLst/>
          </a:prstGeom>
        </p:spPr>
        <p:txBody>
          <a:bodyPr vert="horz" lIns="0" tIns="0" rIns="0" bIns="0" rtlCol="0" anchor="b" anchorCtr="0"/>
          <a:lstStyle>
            <a:lvl1pPr algn="l">
              <a:defRPr sz="800">
                <a:solidFill>
                  <a:schemeClr val="tx2"/>
                </a:solidFill>
                <a:latin typeface="+mn-lt"/>
              </a:defRPr>
            </a:lvl1pPr>
          </a:lstStyle>
          <a:p>
            <a:r>
              <a:rPr lang="de-DE" smtClean="0"/>
              <a:t>Oktober 2017</a:t>
            </a:r>
            <a:endParaRPr lang="de-CH" dirty="0"/>
          </a:p>
        </p:txBody>
      </p:sp>
      <p:sp>
        <p:nvSpPr>
          <p:cNvPr id="5" name="Fußzeilenplatzhalter 4"/>
          <p:cNvSpPr>
            <a:spLocks noGrp="1"/>
          </p:cNvSpPr>
          <p:nvPr>
            <p:ph type="ftr" sz="quarter" idx="3"/>
          </p:nvPr>
        </p:nvSpPr>
        <p:spPr>
          <a:xfrm>
            <a:off x="1800000" y="6057312"/>
            <a:ext cx="5400000" cy="180000"/>
          </a:xfrm>
          <a:prstGeom prst="rect">
            <a:avLst/>
          </a:prstGeom>
        </p:spPr>
        <p:txBody>
          <a:bodyPr vert="horz" lIns="0" tIns="0" rIns="0" bIns="0" rtlCol="0" anchor="b" anchorCtr="0"/>
          <a:lstStyle>
            <a:lvl1pPr algn="l">
              <a:defRPr sz="800">
                <a:solidFill>
                  <a:schemeClr val="tx2"/>
                </a:solidFill>
              </a:defRPr>
            </a:lvl1pPr>
          </a:lstStyle>
          <a:p>
            <a:r>
              <a:rPr lang="de-CH" smtClean="0"/>
              <a:t>Präsidienkonferenzen                            Kirche der Zukunft                             Reformierte Kirchen Bern-Jura-Solothurn</a:t>
            </a:r>
            <a:endParaRPr lang="de-CH" dirty="0" smtClean="0"/>
          </a:p>
        </p:txBody>
      </p:sp>
      <p:sp>
        <p:nvSpPr>
          <p:cNvPr id="6" name="Foliennummernplatzhalter 5"/>
          <p:cNvSpPr>
            <a:spLocks noGrp="1"/>
          </p:cNvSpPr>
          <p:nvPr>
            <p:ph type="sldNum" sz="quarter" idx="4"/>
          </p:nvPr>
        </p:nvSpPr>
        <p:spPr>
          <a:xfrm>
            <a:off x="7596000" y="6066000"/>
            <a:ext cx="720000" cy="180000"/>
          </a:xfrm>
          <a:prstGeom prst="rect">
            <a:avLst/>
          </a:prstGeom>
        </p:spPr>
        <p:txBody>
          <a:bodyPr vert="horz" lIns="0" tIns="0" rIns="0" bIns="0" rtlCol="0" anchor="b" anchorCtr="0"/>
          <a:lstStyle>
            <a:lvl1pPr algn="r">
              <a:defRPr sz="800">
                <a:solidFill>
                  <a:schemeClr val="tx2"/>
                </a:solidFill>
              </a:defRPr>
            </a:lvl1pPr>
          </a:lstStyle>
          <a:p>
            <a:fld id="{A451278B-6C5C-4947-AA54-E1A05CF99D77}" type="slidenum">
              <a:rPr lang="de-CH" smtClean="0"/>
              <a:pPr/>
              <a:t>‹Nr.›</a:t>
            </a:fld>
            <a:endParaRPr lang="de-CH" dirty="0"/>
          </a:p>
        </p:txBody>
      </p:sp>
      <p:sp>
        <p:nvSpPr>
          <p:cNvPr id="7" name="Rechteck 6"/>
          <p:cNvSpPr/>
          <p:nvPr/>
        </p:nvSpPr>
        <p:spPr>
          <a:xfrm>
            <a:off x="584200" y="0"/>
            <a:ext cx="7981950" cy="25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cSld>
  <p:clrMap bg1="lt1" tx1="dk1" bg2="lt2" tx2="dk2" accent1="accent1" accent2="accent2" accent3="accent3" accent4="accent4" accent5="accent5" accent6="accent6" hlink="hlink" folHlink="folHlink"/>
  <p:sldLayoutIdLst>
    <p:sldLayoutId id="2147483655" r:id="rId1"/>
    <p:sldLayoutId id="2147483653" r:id="rId2"/>
    <p:sldLayoutId id="2147483656" r:id="rId3"/>
    <p:sldLayoutId id="2147483654" r:id="rId4"/>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a:xfrm>
            <a:off x="842400" y="2636912"/>
            <a:ext cx="7441200" cy="657088"/>
          </a:xfrm>
        </p:spPr>
        <p:txBody>
          <a:bodyPr/>
          <a:lstStyle/>
          <a:p>
            <a:pPr algn="ctr"/>
            <a:r>
              <a:rPr lang="de-CH" dirty="0" smtClean="0">
                <a:solidFill>
                  <a:schemeClr val="bg2"/>
                </a:solidFill>
              </a:rPr>
              <a:t>Das neue Landeskirchengesetz </a:t>
            </a:r>
            <a:r>
              <a:rPr lang="de-CH" dirty="0">
                <a:solidFill>
                  <a:schemeClr val="bg2"/>
                </a:solidFill>
              </a:rPr>
              <a:t>und </a:t>
            </a:r>
            <a:r>
              <a:rPr lang="de-CH" dirty="0" smtClean="0">
                <a:solidFill>
                  <a:schemeClr val="bg2"/>
                </a:solidFill>
              </a:rPr>
              <a:t>seine innerkirchliche </a:t>
            </a:r>
            <a:r>
              <a:rPr lang="de-CH" dirty="0">
                <a:solidFill>
                  <a:schemeClr val="bg2"/>
                </a:solidFill>
              </a:rPr>
              <a:t>Umsetzung</a:t>
            </a:r>
          </a:p>
        </p:txBody>
      </p:sp>
      <p:sp>
        <p:nvSpPr>
          <p:cNvPr id="3" name="Textfeld 2"/>
          <p:cNvSpPr txBox="1"/>
          <p:nvPr/>
        </p:nvSpPr>
        <p:spPr>
          <a:xfrm>
            <a:off x="2051720" y="3717032"/>
            <a:ext cx="5328592" cy="400110"/>
          </a:xfrm>
          <a:prstGeom prst="rect">
            <a:avLst/>
          </a:prstGeom>
          <a:noFill/>
        </p:spPr>
        <p:txBody>
          <a:bodyPr wrap="square" rtlCol="0">
            <a:spAutoFit/>
          </a:bodyPr>
          <a:lstStyle/>
          <a:p>
            <a:r>
              <a:rPr lang="de-CH" sz="2000" b="1" dirty="0" smtClean="0"/>
              <a:t>Aktuelle Informationen und Hinweise</a:t>
            </a:r>
            <a:endParaRPr lang="de-CH" sz="2000" b="1" dirty="0"/>
          </a:p>
        </p:txBody>
      </p:sp>
      <p:sp>
        <p:nvSpPr>
          <p:cNvPr id="4" name="Textfeld 3"/>
          <p:cNvSpPr txBox="1"/>
          <p:nvPr/>
        </p:nvSpPr>
        <p:spPr>
          <a:xfrm>
            <a:off x="3131840" y="4386285"/>
            <a:ext cx="4392488" cy="307777"/>
          </a:xfrm>
          <a:prstGeom prst="rect">
            <a:avLst/>
          </a:prstGeom>
          <a:noFill/>
        </p:spPr>
        <p:txBody>
          <a:bodyPr wrap="square" rtlCol="0">
            <a:spAutoFit/>
          </a:bodyPr>
          <a:lstStyle/>
          <a:p>
            <a:r>
              <a:rPr lang="de-CH" sz="1400" dirty="0" err="1" smtClean="0"/>
              <a:t>Pfr</a:t>
            </a:r>
            <a:r>
              <a:rPr lang="de-CH" sz="1400" dirty="0" smtClean="0"/>
              <a:t>. Stefan </a:t>
            </a:r>
            <a:r>
              <a:rPr lang="de-CH" sz="1400" dirty="0"/>
              <a:t>R</a:t>
            </a:r>
            <a:r>
              <a:rPr lang="de-CH" sz="1400" dirty="0" smtClean="0"/>
              <a:t>amseier, Synodalrat </a:t>
            </a:r>
            <a:endParaRPr lang="de-CH" sz="1400" dirty="0"/>
          </a:p>
        </p:txBody>
      </p:sp>
    </p:spTree>
    <p:extLst>
      <p:ext uri="{BB962C8B-B14F-4D97-AF65-F5344CB8AC3E}">
        <p14:creationId xmlns:p14="http://schemas.microsoft.com/office/powerpoint/2010/main" val="7456547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Oktober 2017</a:t>
            </a:r>
            <a:endParaRPr lang="de-CH" dirty="0"/>
          </a:p>
        </p:txBody>
      </p:sp>
      <p:sp>
        <p:nvSpPr>
          <p:cNvPr id="3" name="Fußzeilenplatzhalter 2"/>
          <p:cNvSpPr>
            <a:spLocks noGrp="1"/>
          </p:cNvSpPr>
          <p:nvPr>
            <p:ph type="ftr" sz="quarter" idx="11"/>
          </p:nvPr>
        </p:nvSpPr>
        <p:spPr/>
        <p:txBody>
          <a:bodyPr/>
          <a:lstStyle/>
          <a:p>
            <a:r>
              <a:rPr lang="de-CH" dirty="0" err="1" smtClean="0"/>
              <a:t>Präsidienkonferenzen</a:t>
            </a:r>
            <a:r>
              <a:rPr lang="de-CH" dirty="0" smtClean="0"/>
              <a:t>                            Kirche der Zukunft                             Reformierte Kirchen Bern-Jura-Solothurn</a:t>
            </a:r>
            <a:endParaRPr lang="de-CH" dirty="0"/>
          </a:p>
        </p:txBody>
      </p:sp>
      <p:sp>
        <p:nvSpPr>
          <p:cNvPr id="4" name="Foliennummernplatzhalter 3"/>
          <p:cNvSpPr>
            <a:spLocks noGrp="1"/>
          </p:cNvSpPr>
          <p:nvPr>
            <p:ph type="sldNum" sz="quarter" idx="12"/>
          </p:nvPr>
        </p:nvSpPr>
        <p:spPr/>
        <p:txBody>
          <a:bodyPr/>
          <a:lstStyle/>
          <a:p>
            <a:fld id="{A451278B-6C5C-4947-AA54-E1A05CF99D77}" type="slidenum">
              <a:rPr lang="de-CH" smtClean="0"/>
              <a:pPr/>
              <a:t>10</a:t>
            </a:fld>
            <a:endParaRPr lang="de-CH" dirty="0"/>
          </a:p>
        </p:txBody>
      </p:sp>
      <p:sp>
        <p:nvSpPr>
          <p:cNvPr id="5" name="Textplatzhalter 4"/>
          <p:cNvSpPr>
            <a:spLocks noGrp="1"/>
          </p:cNvSpPr>
          <p:nvPr>
            <p:ph type="body" sz="quarter" idx="13"/>
          </p:nvPr>
        </p:nvSpPr>
        <p:spPr/>
        <p:txBody>
          <a:bodyPr/>
          <a:lstStyle/>
          <a:p>
            <a:r>
              <a:rPr lang="de-CH" dirty="0"/>
              <a:t>Negative </a:t>
            </a:r>
            <a:r>
              <a:rPr lang="de-CH" dirty="0" smtClean="0"/>
              <a:t>Zweckbindung als wichtige Änderung im neuen Kirchensteuergesetz</a:t>
            </a:r>
            <a:endParaRPr lang="de-CH" dirty="0"/>
          </a:p>
        </p:txBody>
      </p:sp>
      <p:sp>
        <p:nvSpPr>
          <p:cNvPr id="7" name="Textplatzhalter 6"/>
          <p:cNvSpPr>
            <a:spLocks noGrp="1"/>
          </p:cNvSpPr>
          <p:nvPr>
            <p:ph type="body" sz="quarter" idx="15"/>
          </p:nvPr>
        </p:nvSpPr>
        <p:spPr>
          <a:xfrm>
            <a:off x="558000" y="1988840"/>
            <a:ext cx="7905155" cy="3223558"/>
          </a:xfrm>
        </p:spPr>
        <p:txBody>
          <a:bodyPr/>
          <a:lstStyle/>
          <a:p>
            <a:r>
              <a:rPr lang="de-CH" sz="2400" dirty="0" smtClean="0"/>
              <a:t>Die Erträge aus den Kirchensteuern der juristischen Personen dürfen nicht für kultische Zwecke verwendet </a:t>
            </a:r>
            <a:r>
              <a:rPr lang="de-CH" sz="2400" dirty="0" smtClean="0"/>
              <a:t>werden (Art</a:t>
            </a:r>
            <a:r>
              <a:rPr lang="de-CH" sz="2400" dirty="0"/>
              <a:t>. 1 </a:t>
            </a:r>
            <a:r>
              <a:rPr lang="de-CH" sz="2400" dirty="0" smtClean="0"/>
              <a:t>a).</a:t>
            </a:r>
            <a:endParaRPr lang="de-CH" sz="2400" dirty="0"/>
          </a:p>
          <a:p>
            <a:endParaRPr lang="de-CH" dirty="0"/>
          </a:p>
          <a:p>
            <a:r>
              <a:rPr lang="de-CH" sz="2400" dirty="0" smtClean="0"/>
              <a:t>Offen ist, wer den </a:t>
            </a:r>
            <a:r>
              <a:rPr lang="de-CH" sz="2400" dirty="0" smtClean="0"/>
              <a:t>N</a:t>
            </a:r>
            <a:r>
              <a:rPr lang="de-CH" sz="2400" dirty="0" smtClean="0"/>
              <a:t>achweis erbringen wird.</a:t>
            </a:r>
            <a:endParaRPr lang="de-CH" sz="2400" dirty="0"/>
          </a:p>
        </p:txBody>
      </p:sp>
      <p:pic>
        <p:nvPicPr>
          <p:cNvPr id="8" name="Grafik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08903" y="4421000"/>
            <a:ext cx="2374193" cy="1582796"/>
          </a:xfrm>
          <a:prstGeom prst="rect">
            <a:avLst/>
          </a:prstGeom>
        </p:spPr>
      </p:pic>
    </p:spTree>
    <p:extLst>
      <p:ext uri="{BB962C8B-B14F-4D97-AF65-F5344CB8AC3E}">
        <p14:creationId xmlns:p14="http://schemas.microsoft.com/office/powerpoint/2010/main" val="28660976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Oktober 2017</a:t>
            </a:r>
            <a:endParaRPr lang="de-CH" dirty="0"/>
          </a:p>
        </p:txBody>
      </p:sp>
      <p:sp>
        <p:nvSpPr>
          <p:cNvPr id="3" name="Fußzeilenplatzhalter 2"/>
          <p:cNvSpPr>
            <a:spLocks noGrp="1"/>
          </p:cNvSpPr>
          <p:nvPr>
            <p:ph type="ftr" sz="quarter" idx="11"/>
          </p:nvPr>
        </p:nvSpPr>
        <p:spPr/>
        <p:txBody>
          <a:bodyPr/>
          <a:lstStyle/>
          <a:p>
            <a:r>
              <a:rPr lang="de-CH" smtClean="0"/>
              <a:t>Präsidienkonferenzen                            Kirche der Zukunft                             Reformierte Kirchen Bern-Jura-Solothurn</a:t>
            </a:r>
            <a:endParaRPr lang="de-CH" dirty="0"/>
          </a:p>
        </p:txBody>
      </p:sp>
      <p:sp>
        <p:nvSpPr>
          <p:cNvPr id="4" name="Foliennummernplatzhalter 3"/>
          <p:cNvSpPr>
            <a:spLocks noGrp="1"/>
          </p:cNvSpPr>
          <p:nvPr>
            <p:ph type="sldNum" sz="quarter" idx="12"/>
          </p:nvPr>
        </p:nvSpPr>
        <p:spPr/>
        <p:txBody>
          <a:bodyPr/>
          <a:lstStyle/>
          <a:p>
            <a:fld id="{A451278B-6C5C-4947-AA54-E1A05CF99D77}" type="slidenum">
              <a:rPr lang="de-CH" smtClean="0"/>
              <a:pPr/>
              <a:t>11</a:t>
            </a:fld>
            <a:endParaRPr lang="de-CH" dirty="0"/>
          </a:p>
        </p:txBody>
      </p:sp>
      <p:sp>
        <p:nvSpPr>
          <p:cNvPr id="5" name="Textplatzhalter 4"/>
          <p:cNvSpPr>
            <a:spLocks noGrp="1"/>
          </p:cNvSpPr>
          <p:nvPr>
            <p:ph type="body" sz="quarter" idx="13"/>
          </p:nvPr>
        </p:nvSpPr>
        <p:spPr/>
        <p:txBody>
          <a:bodyPr/>
          <a:lstStyle/>
          <a:p>
            <a:r>
              <a:rPr lang="de-CH" dirty="0" smtClean="0"/>
              <a:t>Berichterstattung </a:t>
            </a:r>
            <a:r>
              <a:rPr lang="de-CH" dirty="0"/>
              <a:t>mit </a:t>
            </a:r>
            <a:r>
              <a:rPr lang="de-CH" dirty="0" smtClean="0"/>
              <a:t>HRM2</a:t>
            </a:r>
            <a:endParaRPr lang="de-CH" dirty="0"/>
          </a:p>
        </p:txBody>
      </p:sp>
      <p:sp>
        <p:nvSpPr>
          <p:cNvPr id="7" name="Textplatzhalter 6"/>
          <p:cNvSpPr>
            <a:spLocks noGrp="1"/>
          </p:cNvSpPr>
          <p:nvPr>
            <p:ph type="body" sz="quarter" idx="15"/>
          </p:nvPr>
        </p:nvSpPr>
        <p:spPr>
          <a:xfrm>
            <a:off x="558001" y="1412776"/>
            <a:ext cx="7993718" cy="4145624"/>
          </a:xfrm>
        </p:spPr>
        <p:txBody>
          <a:bodyPr/>
          <a:lstStyle/>
          <a:p>
            <a:pPr marL="285750" indent="-285750">
              <a:spcBef>
                <a:spcPts val="1200"/>
              </a:spcBef>
              <a:buFont typeface="Arial" panose="020B0604020202020204" pitchFamily="34" charset="0"/>
              <a:buChar char="•"/>
            </a:pPr>
            <a:r>
              <a:rPr lang="de-CH" sz="2400" dirty="0" smtClean="0"/>
              <a:t>Ein grosser Teil der Berichterstattung über die gesamt-gesellschaftlichen Leistungen kann künftig über HRM2 erfolgen.</a:t>
            </a:r>
            <a:endParaRPr lang="de-CH" sz="2400" dirty="0"/>
          </a:p>
          <a:p>
            <a:pPr marL="342900" indent="-342900">
              <a:spcBef>
                <a:spcPts val="1200"/>
              </a:spcBef>
              <a:buFont typeface="Arial" panose="020B0604020202020204" pitchFamily="34" charset="0"/>
              <a:buChar char="•"/>
            </a:pPr>
            <a:r>
              <a:rPr lang="de-CH" sz="2400" dirty="0" smtClean="0"/>
              <a:t>Zusätzlich wird es nötig sein, die Leistungen der Freiwilligen jährlich zu erfassen.</a:t>
            </a:r>
            <a:endParaRPr lang="de-CH" sz="2400" dirty="0"/>
          </a:p>
          <a:p>
            <a:pPr marL="342900" indent="-342900">
              <a:spcBef>
                <a:spcPts val="1200"/>
              </a:spcBef>
              <a:buFont typeface="Arial" panose="020B0604020202020204" pitchFamily="34" charset="0"/>
              <a:buChar char="•"/>
            </a:pPr>
            <a:r>
              <a:rPr lang="de-CH" sz="2400" dirty="0" smtClean="0"/>
              <a:t>Mit Hilfe von HRM2 kann auch belegt </a:t>
            </a:r>
            <a:r>
              <a:rPr lang="de-CH" sz="2400" dirty="0"/>
              <a:t>werden, dass die negative Zweckbindung der Kirchensteuern juristischer Personen erfüllt wird. </a:t>
            </a:r>
          </a:p>
          <a:p>
            <a:pPr marL="342900" indent="-342900">
              <a:spcBef>
                <a:spcPts val="1200"/>
              </a:spcBef>
              <a:buFont typeface="Arial" panose="020B0604020202020204" pitchFamily="34" charset="0"/>
              <a:buChar char="•"/>
            </a:pPr>
            <a:r>
              <a:rPr lang="de-CH" sz="2400" dirty="0"/>
              <a:t>Für die Finanzverantwortlichen werden im kommenden Jahr entsprechende Informationsveranstaltungen durchgeführt.</a:t>
            </a:r>
          </a:p>
          <a:p>
            <a:pPr marL="342900" indent="-342900">
              <a:buFont typeface="Arial" panose="020B0604020202020204" pitchFamily="34" charset="0"/>
              <a:buChar char="•"/>
            </a:pPr>
            <a:endParaRPr lang="de-CH" i="1" dirty="0"/>
          </a:p>
        </p:txBody>
      </p:sp>
    </p:spTree>
    <p:extLst>
      <p:ext uri="{BB962C8B-B14F-4D97-AF65-F5344CB8AC3E}">
        <p14:creationId xmlns:p14="http://schemas.microsoft.com/office/powerpoint/2010/main" val="2235620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Oktober 2017</a:t>
            </a:r>
            <a:endParaRPr lang="de-CH" dirty="0"/>
          </a:p>
        </p:txBody>
      </p:sp>
      <p:sp>
        <p:nvSpPr>
          <p:cNvPr id="3" name="Fußzeilenplatzhalter 2"/>
          <p:cNvSpPr>
            <a:spLocks noGrp="1"/>
          </p:cNvSpPr>
          <p:nvPr>
            <p:ph type="ftr" sz="quarter" idx="11"/>
          </p:nvPr>
        </p:nvSpPr>
        <p:spPr/>
        <p:txBody>
          <a:bodyPr/>
          <a:lstStyle/>
          <a:p>
            <a:r>
              <a:rPr lang="de-CH" smtClean="0"/>
              <a:t>Präsidienkonferenzen                            Kirche der Zukunft                             Reformierte Kirchen Bern-Jura-Solothurn</a:t>
            </a:r>
            <a:endParaRPr lang="de-CH" dirty="0"/>
          </a:p>
        </p:txBody>
      </p:sp>
      <p:sp>
        <p:nvSpPr>
          <p:cNvPr id="4" name="Foliennummernplatzhalter 3"/>
          <p:cNvSpPr>
            <a:spLocks noGrp="1"/>
          </p:cNvSpPr>
          <p:nvPr>
            <p:ph type="sldNum" sz="quarter" idx="12"/>
          </p:nvPr>
        </p:nvSpPr>
        <p:spPr/>
        <p:txBody>
          <a:bodyPr/>
          <a:lstStyle/>
          <a:p>
            <a:fld id="{A451278B-6C5C-4947-AA54-E1A05CF99D77}" type="slidenum">
              <a:rPr lang="de-CH" smtClean="0"/>
              <a:pPr/>
              <a:t>12</a:t>
            </a:fld>
            <a:endParaRPr lang="de-CH" dirty="0"/>
          </a:p>
        </p:txBody>
      </p:sp>
      <p:sp>
        <p:nvSpPr>
          <p:cNvPr id="5" name="Textplatzhalter 4"/>
          <p:cNvSpPr>
            <a:spLocks noGrp="1"/>
          </p:cNvSpPr>
          <p:nvPr>
            <p:ph type="body" sz="quarter" idx="13"/>
          </p:nvPr>
        </p:nvSpPr>
        <p:spPr/>
        <p:txBody>
          <a:bodyPr/>
          <a:lstStyle/>
          <a:p>
            <a:r>
              <a:rPr lang="de-CH" dirty="0"/>
              <a:t>I</a:t>
            </a:r>
            <a:r>
              <a:rPr lang="de-CH" dirty="0" smtClean="0"/>
              <a:t>nnerkirchliche </a:t>
            </a:r>
            <a:r>
              <a:rPr lang="de-CH" dirty="0"/>
              <a:t>Umsetzung </a:t>
            </a:r>
          </a:p>
        </p:txBody>
      </p:sp>
      <p:sp>
        <p:nvSpPr>
          <p:cNvPr id="7" name="Textplatzhalter 6"/>
          <p:cNvSpPr>
            <a:spLocks noGrp="1"/>
          </p:cNvSpPr>
          <p:nvPr>
            <p:ph type="body" sz="quarter" idx="15"/>
          </p:nvPr>
        </p:nvSpPr>
        <p:spPr>
          <a:xfrm>
            <a:off x="576000" y="1412776"/>
            <a:ext cx="8002799" cy="4394430"/>
          </a:xfrm>
        </p:spPr>
        <p:txBody>
          <a:bodyPr/>
          <a:lstStyle/>
          <a:p>
            <a:r>
              <a:rPr lang="de-CH" sz="2400" dirty="0"/>
              <a:t>Die innerkirchliche Umsetzung des </a:t>
            </a:r>
            <a:r>
              <a:rPr lang="de-CH" sz="2400" dirty="0" smtClean="0"/>
              <a:t>Landeskirchen- </a:t>
            </a:r>
            <a:r>
              <a:rPr lang="de-CH" sz="2400" dirty="0" err="1" smtClean="0"/>
              <a:t>gesetzes</a:t>
            </a:r>
            <a:r>
              <a:rPr lang="de-CH" sz="2400" dirty="0" smtClean="0"/>
              <a:t> </a:t>
            </a:r>
            <a:r>
              <a:rPr lang="de-CH" sz="2400" dirty="0"/>
              <a:t>ist eine grosse </a:t>
            </a:r>
            <a:r>
              <a:rPr lang="de-CH" sz="2400" dirty="0" smtClean="0"/>
              <a:t>Herausforderung.</a:t>
            </a:r>
            <a:endParaRPr lang="de-CH" sz="2400" u="sng" dirty="0">
              <a:solidFill>
                <a:srgbClr val="FF0000"/>
              </a:solidFill>
            </a:endParaRPr>
          </a:p>
          <a:p>
            <a:pPr marL="342900" indent="-342900">
              <a:buFont typeface="Arial" panose="020B0604020202020204" pitchFamily="34" charset="0"/>
              <a:buChar char="•"/>
            </a:pPr>
            <a:r>
              <a:rPr lang="de-CH" dirty="0"/>
              <a:t>Anstellungsbedingungen der Pfarrpersonen </a:t>
            </a:r>
            <a:r>
              <a:rPr lang="de-CH" dirty="0" smtClean="0"/>
              <a:t>in Anlehnung an das kantonale Personalrecht definieren</a:t>
            </a:r>
            <a:endParaRPr lang="de-CH" dirty="0"/>
          </a:p>
          <a:p>
            <a:pPr marL="342900" indent="-342900">
              <a:buFont typeface="Arial" panose="020B0604020202020204" pitchFamily="34" charset="0"/>
              <a:buChar char="•"/>
            </a:pPr>
            <a:r>
              <a:rPr lang="de-CH" dirty="0"/>
              <a:t>Personalmanagement und Personalentwicklung aufbauen und sicher stellen</a:t>
            </a:r>
          </a:p>
          <a:p>
            <a:pPr marL="342900" indent="-342900">
              <a:buFont typeface="Arial" panose="020B0604020202020204" pitchFamily="34" charset="0"/>
              <a:buChar char="•"/>
            </a:pPr>
            <a:r>
              <a:rPr lang="de-CH" dirty="0"/>
              <a:t>Rolle der </a:t>
            </a:r>
            <a:r>
              <a:rPr lang="de-CH" dirty="0" err="1"/>
              <a:t>Regionalpfarrpersonen</a:t>
            </a:r>
            <a:r>
              <a:rPr lang="de-CH" dirty="0"/>
              <a:t> klären</a:t>
            </a:r>
          </a:p>
          <a:p>
            <a:pPr marL="342900" indent="-342900">
              <a:buFont typeface="Arial" panose="020B0604020202020204" pitchFamily="34" charset="0"/>
              <a:buChar char="•"/>
            </a:pPr>
            <a:r>
              <a:rPr lang="de-CH" dirty="0"/>
              <a:t>Gesamtkirchliche Dienste und Synodalrat so organisieren, dass die neuen Aufgaben bewältigt werden können</a:t>
            </a:r>
          </a:p>
          <a:p>
            <a:pPr marL="342900" indent="-342900">
              <a:buFont typeface="Arial" panose="020B0604020202020204" pitchFamily="34" charset="0"/>
              <a:buChar char="•"/>
            </a:pPr>
            <a:r>
              <a:rPr lang="de-CH" dirty="0"/>
              <a:t>Finanzströme klären und Finanzierung sichern</a:t>
            </a:r>
          </a:p>
          <a:p>
            <a:pPr marL="342900" indent="-342900">
              <a:buFont typeface="Arial" panose="020B0604020202020204" pitchFamily="34" charset="0"/>
              <a:buChar char="•"/>
            </a:pPr>
            <a:r>
              <a:rPr lang="de-CH" dirty="0"/>
              <a:t>Rolle der drei Ämter bei der Leitung der Kirche klären</a:t>
            </a:r>
          </a:p>
          <a:p>
            <a:pPr marL="342900" indent="-342900">
              <a:buFont typeface="Arial" panose="020B0604020202020204" pitchFamily="34" charset="0"/>
              <a:buChar char="•"/>
            </a:pPr>
            <a:r>
              <a:rPr lang="de-CH" dirty="0"/>
              <a:t>Zahlreiche Reglemente erlassen oder den veränderten </a:t>
            </a:r>
            <a:r>
              <a:rPr lang="de-CH" dirty="0" smtClean="0"/>
              <a:t>Bedingungen </a:t>
            </a:r>
            <a:r>
              <a:rPr lang="de-CH" dirty="0"/>
              <a:t>anpassen</a:t>
            </a:r>
          </a:p>
          <a:p>
            <a:pPr marL="342900" indent="-342900">
              <a:buFont typeface="Arial" panose="020B0604020202020204" pitchFamily="34" charset="0"/>
              <a:buChar char="•"/>
            </a:pPr>
            <a:endParaRPr lang="de-CH" i="1" dirty="0"/>
          </a:p>
        </p:txBody>
      </p:sp>
    </p:spTree>
    <p:extLst>
      <p:ext uri="{BB962C8B-B14F-4D97-AF65-F5344CB8AC3E}">
        <p14:creationId xmlns:p14="http://schemas.microsoft.com/office/powerpoint/2010/main" val="2789168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Oktober 2017</a:t>
            </a:r>
            <a:endParaRPr lang="de-CH" dirty="0"/>
          </a:p>
        </p:txBody>
      </p:sp>
      <p:sp>
        <p:nvSpPr>
          <p:cNvPr id="3" name="Fußzeilenplatzhalter 2"/>
          <p:cNvSpPr>
            <a:spLocks noGrp="1"/>
          </p:cNvSpPr>
          <p:nvPr>
            <p:ph type="ftr" sz="quarter" idx="11"/>
          </p:nvPr>
        </p:nvSpPr>
        <p:spPr/>
        <p:txBody>
          <a:bodyPr/>
          <a:lstStyle/>
          <a:p>
            <a:r>
              <a:rPr lang="de-CH" smtClean="0"/>
              <a:t>Präsidienkonferenzen                            Kirche der Zukunft                             Reformierte Kirchen Bern-Jura-Solothurn</a:t>
            </a:r>
            <a:endParaRPr lang="de-CH" dirty="0"/>
          </a:p>
        </p:txBody>
      </p:sp>
      <p:sp>
        <p:nvSpPr>
          <p:cNvPr id="4" name="Foliennummernplatzhalter 3"/>
          <p:cNvSpPr>
            <a:spLocks noGrp="1"/>
          </p:cNvSpPr>
          <p:nvPr>
            <p:ph type="sldNum" sz="quarter" idx="12"/>
          </p:nvPr>
        </p:nvSpPr>
        <p:spPr/>
        <p:txBody>
          <a:bodyPr/>
          <a:lstStyle/>
          <a:p>
            <a:fld id="{A451278B-6C5C-4947-AA54-E1A05CF99D77}" type="slidenum">
              <a:rPr lang="de-CH" smtClean="0"/>
              <a:pPr/>
              <a:t>13</a:t>
            </a:fld>
            <a:endParaRPr lang="de-CH" dirty="0"/>
          </a:p>
        </p:txBody>
      </p:sp>
      <p:sp>
        <p:nvSpPr>
          <p:cNvPr id="5" name="Textplatzhalter 4"/>
          <p:cNvSpPr>
            <a:spLocks noGrp="1"/>
          </p:cNvSpPr>
          <p:nvPr>
            <p:ph type="body" sz="quarter" idx="13"/>
          </p:nvPr>
        </p:nvSpPr>
        <p:spPr/>
        <p:txBody>
          <a:bodyPr/>
          <a:lstStyle/>
          <a:p>
            <a:r>
              <a:rPr lang="de-CH" dirty="0" smtClean="0"/>
              <a:t>Projektorganisation</a:t>
            </a:r>
            <a:endParaRPr lang="de-CH" dirty="0"/>
          </a:p>
        </p:txBody>
      </p:sp>
      <p:pic>
        <p:nvPicPr>
          <p:cNvPr id="31" name="Grafik 30"/>
          <p:cNvPicPr>
            <a:picLocks noChangeAspect="1"/>
          </p:cNvPicPr>
          <p:nvPr/>
        </p:nvPicPr>
        <p:blipFill>
          <a:blip r:embed="rId2"/>
          <a:stretch>
            <a:fillRect/>
          </a:stretch>
        </p:blipFill>
        <p:spPr>
          <a:xfrm>
            <a:off x="546365" y="1412776"/>
            <a:ext cx="8035023" cy="4157206"/>
          </a:xfrm>
          <a:prstGeom prst="rect">
            <a:avLst/>
          </a:prstGeom>
        </p:spPr>
      </p:pic>
    </p:spTree>
    <p:extLst>
      <p:ext uri="{BB962C8B-B14F-4D97-AF65-F5344CB8AC3E}">
        <p14:creationId xmlns:p14="http://schemas.microsoft.com/office/powerpoint/2010/main" val="5347337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Oktober 2017</a:t>
            </a:r>
            <a:endParaRPr lang="de-CH" dirty="0"/>
          </a:p>
        </p:txBody>
      </p:sp>
      <p:sp>
        <p:nvSpPr>
          <p:cNvPr id="3" name="Fußzeilenplatzhalter 2"/>
          <p:cNvSpPr>
            <a:spLocks noGrp="1"/>
          </p:cNvSpPr>
          <p:nvPr>
            <p:ph type="ftr" sz="quarter" idx="11"/>
          </p:nvPr>
        </p:nvSpPr>
        <p:spPr/>
        <p:txBody>
          <a:bodyPr/>
          <a:lstStyle/>
          <a:p>
            <a:r>
              <a:rPr lang="de-CH" smtClean="0"/>
              <a:t>Präsidienkonferenzen                            Kirche der Zukunft                             Reformierte Kirchen Bern-Jura-Solothurn</a:t>
            </a:r>
            <a:endParaRPr lang="de-CH" dirty="0"/>
          </a:p>
        </p:txBody>
      </p:sp>
      <p:sp>
        <p:nvSpPr>
          <p:cNvPr id="4" name="Foliennummernplatzhalter 3"/>
          <p:cNvSpPr>
            <a:spLocks noGrp="1"/>
          </p:cNvSpPr>
          <p:nvPr>
            <p:ph type="sldNum" sz="quarter" idx="12"/>
          </p:nvPr>
        </p:nvSpPr>
        <p:spPr/>
        <p:txBody>
          <a:bodyPr/>
          <a:lstStyle/>
          <a:p>
            <a:fld id="{A451278B-6C5C-4947-AA54-E1A05CF99D77}" type="slidenum">
              <a:rPr lang="de-CH" smtClean="0"/>
              <a:pPr/>
              <a:t>14</a:t>
            </a:fld>
            <a:endParaRPr lang="de-CH" dirty="0"/>
          </a:p>
        </p:txBody>
      </p:sp>
      <p:sp>
        <p:nvSpPr>
          <p:cNvPr id="5" name="Textplatzhalter 4"/>
          <p:cNvSpPr>
            <a:spLocks noGrp="1"/>
          </p:cNvSpPr>
          <p:nvPr>
            <p:ph type="body" sz="quarter" idx="13"/>
          </p:nvPr>
        </p:nvSpPr>
        <p:spPr/>
        <p:txBody>
          <a:bodyPr/>
          <a:lstStyle/>
          <a:p>
            <a:r>
              <a:rPr lang="de-CH" dirty="0" smtClean="0"/>
              <a:t>Bisherige Beschlüsse zur innerkirchlichen Umsetzung</a:t>
            </a:r>
            <a:endParaRPr lang="de-CH" dirty="0"/>
          </a:p>
        </p:txBody>
      </p:sp>
      <p:sp>
        <p:nvSpPr>
          <p:cNvPr id="7" name="Textplatzhalter 6"/>
          <p:cNvSpPr>
            <a:spLocks noGrp="1"/>
          </p:cNvSpPr>
          <p:nvPr>
            <p:ph type="body" sz="quarter" idx="15"/>
          </p:nvPr>
        </p:nvSpPr>
        <p:spPr>
          <a:xfrm>
            <a:off x="576000" y="1412776"/>
            <a:ext cx="8002799" cy="4340123"/>
          </a:xfrm>
        </p:spPr>
        <p:txBody>
          <a:bodyPr/>
          <a:lstStyle/>
          <a:p>
            <a:r>
              <a:rPr lang="de-CH" sz="2400" dirty="0"/>
              <a:t>Die Sommersynode hat am 30. Mai 2017 für die Umsetzung </a:t>
            </a:r>
            <a:r>
              <a:rPr lang="de-CH" sz="2400" dirty="0" smtClean="0"/>
              <a:t>folgende </a:t>
            </a:r>
            <a:r>
              <a:rPr lang="de-CH" sz="2400" dirty="0"/>
              <a:t>Leitsätze beschlossen:</a:t>
            </a:r>
          </a:p>
          <a:p>
            <a:pPr marL="457200" indent="-457200">
              <a:spcBef>
                <a:spcPts val="1200"/>
              </a:spcBef>
              <a:buAutoNum type="arabicPeriod"/>
            </a:pPr>
            <a:r>
              <a:rPr lang="de-CH" dirty="0"/>
              <a:t>Die geltende Kirchenverfassung wird vorläufig nicht verändert.</a:t>
            </a:r>
          </a:p>
          <a:p>
            <a:pPr marL="457200" indent="-457200">
              <a:spcBef>
                <a:spcPts val="1200"/>
              </a:spcBef>
              <a:buAutoNum type="arabicPeriod"/>
            </a:pPr>
            <a:r>
              <a:rPr lang="de-CH" dirty="0"/>
              <a:t>An den von der Synode verabschiedeten </a:t>
            </a:r>
            <a:r>
              <a:rPr lang="de-CH" dirty="0" smtClean="0"/>
              <a:t>drei </a:t>
            </a:r>
            <a:r>
              <a:rPr lang="de-CH" dirty="0"/>
              <a:t>Ämtern wird festgehalten.</a:t>
            </a:r>
          </a:p>
          <a:p>
            <a:pPr marL="457200" indent="-457200">
              <a:spcBef>
                <a:spcPts val="1200"/>
              </a:spcBef>
              <a:buAutoNum type="arabicPeriod"/>
            </a:pPr>
            <a:r>
              <a:rPr lang="de-CH" dirty="0"/>
              <a:t>Mit der Übernahme der Pfarranstellungsverhältnisse durch die Landeskirche werden im  Grundsatz die Regelungen des kantonalen Personalrechts übernommen. </a:t>
            </a:r>
          </a:p>
          <a:p>
            <a:pPr marL="457200" indent="-457200">
              <a:spcBef>
                <a:spcPts val="1200"/>
              </a:spcBef>
              <a:buAutoNum type="arabicPeriod"/>
            </a:pPr>
            <a:r>
              <a:rPr lang="de-CH" dirty="0"/>
              <a:t>Die gemeinderechtlichen Auswirkungen auf die Kirchgemeinden müssen berücksichtigt werden. </a:t>
            </a:r>
          </a:p>
          <a:p>
            <a:pPr marL="457200" indent="-457200">
              <a:spcBef>
                <a:spcPts val="1200"/>
              </a:spcBef>
              <a:buAutoNum type="arabicPeriod"/>
            </a:pPr>
            <a:r>
              <a:rPr lang="de-CH" dirty="0"/>
              <a:t>Die Pfarrstellenzuordnung richtet sich bis 2022 nach den bisherigen kantonalen Bestimmungen. </a:t>
            </a:r>
          </a:p>
          <a:p>
            <a:pPr marL="342900" indent="-342900">
              <a:buFont typeface="Arial" panose="020B0604020202020204" pitchFamily="34" charset="0"/>
              <a:buChar char="•"/>
            </a:pPr>
            <a:endParaRPr lang="de-CH" i="1" dirty="0"/>
          </a:p>
        </p:txBody>
      </p:sp>
    </p:spTree>
    <p:extLst>
      <p:ext uri="{BB962C8B-B14F-4D97-AF65-F5344CB8AC3E}">
        <p14:creationId xmlns:p14="http://schemas.microsoft.com/office/powerpoint/2010/main" val="3361469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Oktober 2017</a:t>
            </a:r>
            <a:endParaRPr lang="de-CH" dirty="0"/>
          </a:p>
        </p:txBody>
      </p:sp>
      <p:sp>
        <p:nvSpPr>
          <p:cNvPr id="3" name="Fußzeilenplatzhalter 2"/>
          <p:cNvSpPr>
            <a:spLocks noGrp="1"/>
          </p:cNvSpPr>
          <p:nvPr>
            <p:ph type="ftr" sz="quarter" idx="11"/>
          </p:nvPr>
        </p:nvSpPr>
        <p:spPr/>
        <p:txBody>
          <a:bodyPr/>
          <a:lstStyle/>
          <a:p>
            <a:r>
              <a:rPr lang="de-CH" smtClean="0"/>
              <a:t>Präsidienkonferenzen                            Kirche der Zukunft                             Reformierte Kirchen Bern-Jura-Solothurn</a:t>
            </a:r>
            <a:endParaRPr lang="de-CH" dirty="0"/>
          </a:p>
        </p:txBody>
      </p:sp>
      <p:sp>
        <p:nvSpPr>
          <p:cNvPr id="4" name="Foliennummernplatzhalter 3"/>
          <p:cNvSpPr>
            <a:spLocks noGrp="1"/>
          </p:cNvSpPr>
          <p:nvPr>
            <p:ph type="sldNum" sz="quarter" idx="12"/>
          </p:nvPr>
        </p:nvSpPr>
        <p:spPr/>
        <p:txBody>
          <a:bodyPr/>
          <a:lstStyle/>
          <a:p>
            <a:fld id="{A451278B-6C5C-4947-AA54-E1A05CF99D77}" type="slidenum">
              <a:rPr lang="de-CH" smtClean="0"/>
              <a:pPr/>
              <a:t>15</a:t>
            </a:fld>
            <a:endParaRPr lang="de-CH" dirty="0"/>
          </a:p>
        </p:txBody>
      </p:sp>
      <p:sp>
        <p:nvSpPr>
          <p:cNvPr id="5" name="Textplatzhalter 4"/>
          <p:cNvSpPr>
            <a:spLocks noGrp="1"/>
          </p:cNvSpPr>
          <p:nvPr>
            <p:ph type="body" sz="quarter" idx="13"/>
          </p:nvPr>
        </p:nvSpPr>
        <p:spPr/>
        <p:txBody>
          <a:bodyPr/>
          <a:lstStyle/>
          <a:p>
            <a:r>
              <a:rPr lang="de-CH" dirty="0" smtClean="0"/>
              <a:t>Ihre Einschätzungen und Anliegen sind uns wichtig!</a:t>
            </a:r>
            <a:endParaRPr lang="de-CH" dirty="0"/>
          </a:p>
        </p:txBody>
      </p:sp>
      <p:sp>
        <p:nvSpPr>
          <p:cNvPr id="7" name="Textplatzhalter 6"/>
          <p:cNvSpPr>
            <a:spLocks noGrp="1"/>
          </p:cNvSpPr>
          <p:nvPr>
            <p:ph type="body" sz="quarter" idx="15"/>
          </p:nvPr>
        </p:nvSpPr>
        <p:spPr>
          <a:xfrm>
            <a:off x="549391" y="1346558"/>
            <a:ext cx="8002799" cy="1362362"/>
          </a:xfrm>
        </p:spPr>
        <p:txBody>
          <a:bodyPr/>
          <a:lstStyle/>
          <a:p>
            <a:r>
              <a:rPr lang="de-CH" sz="2400" dirty="0"/>
              <a:t>In vielen entscheidenden Fragen werden 2018 die Weichen gestellt. Deshalb ist es wichtig, dass Sie heute Ihre </a:t>
            </a:r>
            <a:r>
              <a:rPr lang="de-CH" sz="2400" dirty="0" smtClean="0"/>
              <a:t>Einschätzungen und Anliegen </a:t>
            </a:r>
            <a:r>
              <a:rPr lang="de-CH" sz="2400" dirty="0"/>
              <a:t>einbringen</a:t>
            </a:r>
            <a:r>
              <a:rPr lang="de-CH" sz="2400" dirty="0" smtClean="0"/>
              <a:t>.</a:t>
            </a:r>
          </a:p>
          <a:p>
            <a:endParaRPr lang="de-CH" sz="2400" dirty="0" smtClean="0"/>
          </a:p>
          <a:p>
            <a:endParaRPr lang="de-CH" sz="2400" i="1" dirty="0"/>
          </a:p>
          <a:p>
            <a:endParaRPr lang="de-CH" sz="2400" i="1" dirty="0" smtClean="0"/>
          </a:p>
          <a:p>
            <a:endParaRPr lang="de-CH" i="1" dirty="0" smtClean="0"/>
          </a:p>
          <a:p>
            <a:endParaRPr lang="de-CH" i="1" dirty="0"/>
          </a:p>
        </p:txBody>
      </p:sp>
      <p:pic>
        <p:nvPicPr>
          <p:cNvPr id="8" name="Grafik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9792" y="3789504"/>
            <a:ext cx="3384376" cy="2299851"/>
          </a:xfrm>
          <a:prstGeom prst="rect">
            <a:avLst/>
          </a:prstGeom>
        </p:spPr>
      </p:pic>
      <p:sp>
        <p:nvSpPr>
          <p:cNvPr id="6" name="Textfeld 5"/>
          <p:cNvSpPr txBox="1"/>
          <p:nvPr/>
        </p:nvSpPr>
        <p:spPr>
          <a:xfrm>
            <a:off x="410880" y="2730757"/>
            <a:ext cx="8297040" cy="1477328"/>
          </a:xfrm>
          <a:prstGeom prst="rect">
            <a:avLst/>
          </a:prstGeom>
          <a:noFill/>
        </p:spPr>
        <p:txBody>
          <a:bodyPr wrap="square" rtlCol="0">
            <a:spAutoFit/>
          </a:bodyPr>
          <a:lstStyle/>
          <a:p>
            <a:r>
              <a:rPr lang="de-CH" sz="2400" b="1" dirty="0" smtClean="0">
                <a:solidFill>
                  <a:schemeClr val="tx2"/>
                </a:solidFill>
              </a:rPr>
              <a:t>Was </a:t>
            </a:r>
            <a:r>
              <a:rPr lang="de-CH" sz="2400" b="1" dirty="0">
                <a:solidFill>
                  <a:schemeClr val="tx2"/>
                </a:solidFill>
              </a:rPr>
              <a:t>soll bei der Umsetzung des </a:t>
            </a:r>
            <a:r>
              <a:rPr lang="de-CH" sz="2400" b="1" dirty="0" smtClean="0">
                <a:solidFill>
                  <a:schemeClr val="tx2"/>
                </a:solidFill>
              </a:rPr>
              <a:t>Landeskirchen-gesetzes </a:t>
            </a:r>
            <a:r>
              <a:rPr lang="de-CH" sz="2400" b="1" dirty="0">
                <a:solidFill>
                  <a:schemeClr val="tx2"/>
                </a:solidFill>
              </a:rPr>
              <a:t>aus Sicht der Kirchgemeinden besonders beachtet werden?</a:t>
            </a:r>
          </a:p>
          <a:p>
            <a:endParaRPr lang="de-CH" dirty="0"/>
          </a:p>
        </p:txBody>
      </p:sp>
    </p:spTree>
    <p:extLst>
      <p:ext uri="{BB962C8B-B14F-4D97-AF65-F5344CB8AC3E}">
        <p14:creationId xmlns:p14="http://schemas.microsoft.com/office/powerpoint/2010/main" val="1029709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Oktober 2017</a:t>
            </a:r>
            <a:endParaRPr lang="de-CH" dirty="0"/>
          </a:p>
        </p:txBody>
      </p:sp>
      <p:sp>
        <p:nvSpPr>
          <p:cNvPr id="3" name="Fußzeilenplatzhalter 2"/>
          <p:cNvSpPr>
            <a:spLocks noGrp="1"/>
          </p:cNvSpPr>
          <p:nvPr>
            <p:ph type="ftr" sz="quarter" idx="11"/>
          </p:nvPr>
        </p:nvSpPr>
        <p:spPr/>
        <p:txBody>
          <a:bodyPr/>
          <a:lstStyle/>
          <a:p>
            <a:r>
              <a:rPr lang="de-CH" smtClean="0"/>
              <a:t>Präsidienkonferenzen                            Kirche der Zukunft                             Reformierte Kirchen Bern-Jura-Solothurn</a:t>
            </a:r>
            <a:endParaRPr lang="de-CH" dirty="0"/>
          </a:p>
        </p:txBody>
      </p:sp>
      <p:sp>
        <p:nvSpPr>
          <p:cNvPr id="4" name="Foliennummernplatzhalter 3"/>
          <p:cNvSpPr>
            <a:spLocks noGrp="1"/>
          </p:cNvSpPr>
          <p:nvPr>
            <p:ph type="sldNum" sz="quarter" idx="12"/>
          </p:nvPr>
        </p:nvSpPr>
        <p:spPr/>
        <p:txBody>
          <a:bodyPr/>
          <a:lstStyle/>
          <a:p>
            <a:fld id="{A451278B-6C5C-4947-AA54-E1A05CF99D77}" type="slidenum">
              <a:rPr lang="de-CH" smtClean="0"/>
              <a:pPr/>
              <a:t>2</a:t>
            </a:fld>
            <a:endParaRPr lang="de-CH" dirty="0"/>
          </a:p>
        </p:txBody>
      </p:sp>
      <p:sp>
        <p:nvSpPr>
          <p:cNvPr id="5" name="Textplatzhalter 4"/>
          <p:cNvSpPr>
            <a:spLocks noGrp="1"/>
          </p:cNvSpPr>
          <p:nvPr>
            <p:ph type="body" sz="quarter" idx="13"/>
          </p:nvPr>
        </p:nvSpPr>
        <p:spPr/>
        <p:txBody>
          <a:bodyPr/>
          <a:lstStyle/>
          <a:p>
            <a:r>
              <a:rPr lang="de-CH" dirty="0" smtClean="0">
                <a:cs typeface="Times New Roman" panose="02020603050405020304" pitchFamily="18" charset="0"/>
              </a:rPr>
              <a:t>Ausgangslage</a:t>
            </a:r>
            <a:endParaRPr lang="de-CH" dirty="0">
              <a:cs typeface="Times New Roman" panose="02020603050405020304" pitchFamily="18" charset="0"/>
            </a:endParaRPr>
          </a:p>
        </p:txBody>
      </p:sp>
      <p:sp>
        <p:nvSpPr>
          <p:cNvPr id="7" name="Textplatzhalter 6"/>
          <p:cNvSpPr>
            <a:spLocks noGrp="1"/>
          </p:cNvSpPr>
          <p:nvPr>
            <p:ph type="body" sz="quarter" idx="15"/>
          </p:nvPr>
        </p:nvSpPr>
        <p:spPr>
          <a:xfrm>
            <a:off x="576000" y="1412776"/>
            <a:ext cx="8262472" cy="3852008"/>
          </a:xfrm>
        </p:spPr>
        <p:txBody>
          <a:bodyPr/>
          <a:lstStyle/>
          <a:p>
            <a:pPr marL="342900" indent="-342900">
              <a:spcBef>
                <a:spcPts val="600"/>
              </a:spcBef>
              <a:buFont typeface="Arial" panose="020B0604020202020204" pitchFamily="34" charset="0"/>
              <a:buChar char="•"/>
            </a:pPr>
            <a:r>
              <a:rPr lang="de-CH" sz="1900" dirty="0" smtClean="0"/>
              <a:t>Das </a:t>
            </a:r>
            <a:r>
              <a:rPr lang="de-CH" sz="1900" dirty="0"/>
              <a:t>neue Landeskirchengesetz wurde am 6. September 2017 im Grossen Rat in erster Lesung diskutiert und beschlossen. </a:t>
            </a:r>
          </a:p>
          <a:p>
            <a:pPr marL="342900" indent="-342900">
              <a:spcBef>
                <a:spcPts val="600"/>
              </a:spcBef>
              <a:buFont typeface="Arial" panose="020B0604020202020204" pitchFamily="34" charset="0"/>
              <a:buChar char="•"/>
            </a:pPr>
            <a:r>
              <a:rPr lang="de-CH" sz="1900" dirty="0"/>
              <a:t>In der Diskussion wurde von den meisten Parteien eine grosse Wertschätzung für die Landeskirchen ausgedrückt. </a:t>
            </a:r>
          </a:p>
          <a:p>
            <a:pPr marL="342900" indent="-342900">
              <a:spcBef>
                <a:spcPts val="600"/>
              </a:spcBef>
              <a:buFont typeface="Arial" panose="020B0604020202020204" pitchFamily="34" charset="0"/>
              <a:buChar char="•"/>
            </a:pPr>
            <a:r>
              <a:rPr lang="de-CH" sz="1900" dirty="0"/>
              <a:t>Der Grosse Rat folgte in seinen Beschlüssen ausnahmslos den Anträgen der Regierung. Insbesondere wurden Anträge, welche das Gesetz zurückweisen wollten oder den Landeskirchen weniger Geld zugestehen wollten, mit grossem Mehr abgelehnt. </a:t>
            </a:r>
          </a:p>
          <a:p>
            <a:pPr marL="342900" indent="-342900">
              <a:spcBef>
                <a:spcPts val="600"/>
              </a:spcBef>
              <a:buFont typeface="Arial" panose="020B0604020202020204" pitchFamily="34" charset="0"/>
              <a:buChar char="•"/>
            </a:pPr>
            <a:r>
              <a:rPr lang="de-CH" sz="1900" dirty="0"/>
              <a:t>Einzig die Frage, unter welchen Bedingungen die katholischen Geistlichen die Pensionskasse wechseln können, ist für die zweite Lesung noch offen.  </a:t>
            </a:r>
          </a:p>
          <a:p>
            <a:pPr marL="342900" indent="-342900">
              <a:spcBef>
                <a:spcPts val="600"/>
              </a:spcBef>
              <a:buFont typeface="Arial" panose="020B0604020202020204" pitchFamily="34" charset="0"/>
              <a:buChar char="•"/>
            </a:pPr>
            <a:r>
              <a:rPr lang="de-CH" sz="1900" dirty="0"/>
              <a:t>Die zweite Lesung ist für Frühling 2018 geplant. Wenn kein Referendum ergriffen wird, kann das Landeskirchengesetz auf 1.1. 2020 in Kraft gesetzt werden.  </a:t>
            </a:r>
          </a:p>
          <a:p>
            <a:endParaRPr lang="de-CH" sz="4000" dirty="0"/>
          </a:p>
          <a:p>
            <a:endParaRPr lang="de-CH" sz="4000" i="1" dirty="0">
              <a:cs typeface="Times New Roman" panose="02020603050405020304" pitchFamily="18" charset="0"/>
            </a:endParaRPr>
          </a:p>
          <a:p>
            <a:endParaRPr lang="de-CH" sz="2400" dirty="0">
              <a:cs typeface="Times New Roman" panose="02020603050405020304" pitchFamily="18" charset="0"/>
            </a:endParaRPr>
          </a:p>
          <a:p>
            <a:pPr marL="457200" indent="-457200">
              <a:buAutoNum type="arabicPeriod"/>
            </a:pPr>
            <a:endParaRPr lang="de-CH" dirty="0" smtClean="0"/>
          </a:p>
          <a:p>
            <a:pPr marL="457200" indent="-457200">
              <a:buAutoNum type="arabicPeriod"/>
            </a:pPr>
            <a:endParaRPr lang="de-CH" dirty="0"/>
          </a:p>
        </p:txBody>
      </p:sp>
    </p:spTree>
    <p:extLst>
      <p:ext uri="{BB962C8B-B14F-4D97-AF65-F5344CB8AC3E}">
        <p14:creationId xmlns:p14="http://schemas.microsoft.com/office/powerpoint/2010/main" val="3171319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Oktober 2017</a:t>
            </a:r>
            <a:endParaRPr lang="de-CH" dirty="0"/>
          </a:p>
        </p:txBody>
      </p:sp>
      <p:sp>
        <p:nvSpPr>
          <p:cNvPr id="3" name="Fußzeilenplatzhalter 2"/>
          <p:cNvSpPr>
            <a:spLocks noGrp="1"/>
          </p:cNvSpPr>
          <p:nvPr>
            <p:ph type="ftr" sz="quarter" idx="11"/>
          </p:nvPr>
        </p:nvSpPr>
        <p:spPr/>
        <p:txBody>
          <a:bodyPr/>
          <a:lstStyle/>
          <a:p>
            <a:r>
              <a:rPr lang="de-CH" dirty="0" err="1" smtClean="0"/>
              <a:t>Präsidienkonferenzen</a:t>
            </a:r>
            <a:r>
              <a:rPr lang="de-CH" dirty="0" smtClean="0"/>
              <a:t>                            Kirche der Zukunft                             Reformierte Kirchen Bern-Jura-Solothurn</a:t>
            </a:r>
            <a:endParaRPr lang="de-CH" dirty="0"/>
          </a:p>
        </p:txBody>
      </p:sp>
      <p:sp>
        <p:nvSpPr>
          <p:cNvPr id="4" name="Foliennummernplatzhalter 3"/>
          <p:cNvSpPr>
            <a:spLocks noGrp="1"/>
          </p:cNvSpPr>
          <p:nvPr>
            <p:ph type="sldNum" sz="quarter" idx="12"/>
          </p:nvPr>
        </p:nvSpPr>
        <p:spPr/>
        <p:txBody>
          <a:bodyPr/>
          <a:lstStyle/>
          <a:p>
            <a:fld id="{A451278B-6C5C-4947-AA54-E1A05CF99D77}" type="slidenum">
              <a:rPr lang="de-CH" smtClean="0"/>
              <a:pPr/>
              <a:t>3</a:t>
            </a:fld>
            <a:endParaRPr lang="de-CH" dirty="0"/>
          </a:p>
        </p:txBody>
      </p:sp>
      <p:sp>
        <p:nvSpPr>
          <p:cNvPr id="5" name="Textplatzhalter 4"/>
          <p:cNvSpPr>
            <a:spLocks noGrp="1"/>
          </p:cNvSpPr>
          <p:nvPr>
            <p:ph type="body" sz="quarter" idx="13"/>
          </p:nvPr>
        </p:nvSpPr>
        <p:spPr/>
        <p:txBody>
          <a:bodyPr/>
          <a:lstStyle/>
          <a:p>
            <a:r>
              <a:rPr lang="de-CH" dirty="0"/>
              <a:t>Partnerschaftliche Zusammenarbeit Kirche und </a:t>
            </a:r>
            <a:r>
              <a:rPr lang="de-CH" dirty="0" smtClean="0"/>
              <a:t>Staat</a:t>
            </a:r>
            <a:endParaRPr lang="de-CH" dirty="0"/>
          </a:p>
        </p:txBody>
      </p:sp>
      <p:sp>
        <p:nvSpPr>
          <p:cNvPr id="7" name="Textplatzhalter 6"/>
          <p:cNvSpPr>
            <a:spLocks noGrp="1"/>
          </p:cNvSpPr>
          <p:nvPr>
            <p:ph type="body" sz="quarter" idx="15"/>
          </p:nvPr>
        </p:nvSpPr>
        <p:spPr>
          <a:xfrm>
            <a:off x="558000" y="1484784"/>
            <a:ext cx="8002800" cy="4572528"/>
          </a:xfrm>
        </p:spPr>
        <p:txBody>
          <a:bodyPr/>
          <a:lstStyle/>
          <a:p>
            <a:r>
              <a:rPr lang="de-CH" sz="2400" dirty="0"/>
              <a:t>Die gelebte und bewährte Partnerschaft zwischen dem Kanton Bern und den drei Landeskirchen zum Wohl der Menschen im Kanton wird durch das Landeskirchengesetz weiterentwickelt. Das Gesetz anerkennt, dass die Landeskirchen in gesamtgesellschaftlichem Interesse arbeiten und dabei zum Wohl der Menschen im Kanton beitragen.</a:t>
            </a:r>
          </a:p>
          <a:p>
            <a:pPr>
              <a:spcBef>
                <a:spcPts val="1200"/>
              </a:spcBef>
            </a:pPr>
            <a:r>
              <a:rPr lang="de-CH" sz="1600" b="1" dirty="0" smtClean="0"/>
              <a:t>Art</a:t>
            </a:r>
            <a:r>
              <a:rPr lang="de-CH" sz="1600" b="1" dirty="0"/>
              <a:t>.  3 Gesamtgesellschaftliche Bedeutung </a:t>
            </a:r>
          </a:p>
          <a:p>
            <a:r>
              <a:rPr lang="de-CH" sz="1600" dirty="0"/>
              <a:t>Die Landeskirchen tragen im gesamtgesellschaftlichen Interesse zur solidarischen Gemeinschaft, zur Vermittlung grundlegender Werte, zum Frieden unter den Religionen, zur religiösen Bildung und zur Kulturpflege bei. </a:t>
            </a:r>
          </a:p>
          <a:p>
            <a:pPr>
              <a:spcBef>
                <a:spcPts val="1200"/>
              </a:spcBef>
            </a:pPr>
            <a:r>
              <a:rPr lang="de-CH" sz="1600" b="1" dirty="0"/>
              <a:t>Art.  4 Partnerschaft </a:t>
            </a:r>
          </a:p>
          <a:p>
            <a:r>
              <a:rPr lang="de-CH" sz="1600" dirty="0"/>
              <a:t>Kanton und Landeskirchen arbeiten partnerschaftlich zusammen. </a:t>
            </a:r>
          </a:p>
        </p:txBody>
      </p:sp>
    </p:spTree>
    <p:extLst>
      <p:ext uri="{BB962C8B-B14F-4D97-AF65-F5344CB8AC3E}">
        <p14:creationId xmlns:p14="http://schemas.microsoft.com/office/powerpoint/2010/main" val="1511283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Oktober 2017</a:t>
            </a:r>
            <a:endParaRPr lang="de-CH" dirty="0"/>
          </a:p>
        </p:txBody>
      </p:sp>
      <p:sp>
        <p:nvSpPr>
          <p:cNvPr id="3" name="Fußzeilenplatzhalter 2"/>
          <p:cNvSpPr>
            <a:spLocks noGrp="1"/>
          </p:cNvSpPr>
          <p:nvPr>
            <p:ph type="ftr" sz="quarter" idx="11"/>
          </p:nvPr>
        </p:nvSpPr>
        <p:spPr/>
        <p:txBody>
          <a:bodyPr/>
          <a:lstStyle/>
          <a:p>
            <a:r>
              <a:rPr lang="de-CH" dirty="0" err="1" smtClean="0"/>
              <a:t>Präsidienkonferenzen</a:t>
            </a:r>
            <a:r>
              <a:rPr lang="de-CH" dirty="0" smtClean="0"/>
              <a:t>                            Kirche der Zukunft                             Reformierte Kirchen Bern-Jura-Solothurn</a:t>
            </a:r>
            <a:endParaRPr lang="de-CH" dirty="0"/>
          </a:p>
        </p:txBody>
      </p:sp>
      <p:sp>
        <p:nvSpPr>
          <p:cNvPr id="4" name="Foliennummernplatzhalter 3"/>
          <p:cNvSpPr>
            <a:spLocks noGrp="1"/>
          </p:cNvSpPr>
          <p:nvPr>
            <p:ph type="sldNum" sz="quarter" idx="12"/>
          </p:nvPr>
        </p:nvSpPr>
        <p:spPr/>
        <p:txBody>
          <a:bodyPr/>
          <a:lstStyle/>
          <a:p>
            <a:fld id="{A451278B-6C5C-4947-AA54-E1A05CF99D77}" type="slidenum">
              <a:rPr lang="de-CH" smtClean="0"/>
              <a:pPr/>
              <a:t>4</a:t>
            </a:fld>
            <a:endParaRPr lang="de-CH" dirty="0"/>
          </a:p>
        </p:txBody>
      </p:sp>
      <p:sp>
        <p:nvSpPr>
          <p:cNvPr id="5" name="Textplatzhalter 4"/>
          <p:cNvSpPr>
            <a:spLocks noGrp="1"/>
          </p:cNvSpPr>
          <p:nvPr>
            <p:ph type="body" sz="quarter" idx="13"/>
          </p:nvPr>
        </p:nvSpPr>
        <p:spPr/>
        <p:txBody>
          <a:bodyPr/>
          <a:lstStyle/>
          <a:p>
            <a:r>
              <a:rPr lang="de-CH" dirty="0"/>
              <a:t>Die Selbstbestimmung der Landeskirchen wird gestärkt</a:t>
            </a:r>
            <a:endParaRPr lang="de-CH" dirty="0"/>
          </a:p>
        </p:txBody>
      </p:sp>
      <p:sp>
        <p:nvSpPr>
          <p:cNvPr id="7" name="Textplatzhalter 6"/>
          <p:cNvSpPr>
            <a:spLocks noGrp="1"/>
          </p:cNvSpPr>
          <p:nvPr>
            <p:ph type="body" sz="quarter" idx="15"/>
          </p:nvPr>
        </p:nvSpPr>
        <p:spPr>
          <a:xfrm>
            <a:off x="538891" y="1600441"/>
            <a:ext cx="8021909" cy="4146862"/>
          </a:xfrm>
        </p:spPr>
        <p:txBody>
          <a:bodyPr/>
          <a:lstStyle/>
          <a:p>
            <a:pPr marL="342900" indent="-342900">
              <a:buFont typeface="Arial" panose="020B0604020202020204" pitchFamily="34" charset="0"/>
              <a:buChar char="•"/>
            </a:pPr>
            <a:r>
              <a:rPr lang="de-CH" sz="2400" dirty="0" smtClean="0"/>
              <a:t>Das </a:t>
            </a:r>
            <a:r>
              <a:rPr lang="de-CH" sz="2400" dirty="0"/>
              <a:t>Landeskirchengesetz regelt weniger als sein Vorgänger. </a:t>
            </a:r>
            <a:endParaRPr lang="de-CH" sz="2400" dirty="0" smtClean="0"/>
          </a:p>
          <a:p>
            <a:pPr marL="342900" indent="-342900">
              <a:buFont typeface="Arial" panose="020B0604020202020204" pitchFamily="34" charset="0"/>
              <a:buChar char="•"/>
            </a:pPr>
            <a:r>
              <a:rPr lang="de-CH" sz="2400" dirty="0" smtClean="0"/>
              <a:t>Die </a:t>
            </a:r>
            <a:r>
              <a:rPr lang="de-CH" sz="2400" dirty="0"/>
              <a:t>Landeskirchen sind im Rahmen des kantonalen </a:t>
            </a:r>
            <a:r>
              <a:rPr lang="de-CH" sz="2400" dirty="0" smtClean="0"/>
              <a:t>Rechts selbständig.</a:t>
            </a:r>
          </a:p>
          <a:p>
            <a:pPr marL="342900" indent="-342900">
              <a:buFont typeface="Arial" panose="020B0604020202020204" pitchFamily="34" charset="0"/>
              <a:buChar char="•"/>
            </a:pPr>
            <a:r>
              <a:rPr lang="de-CH" sz="2400" dirty="0" smtClean="0"/>
              <a:t>Der </a:t>
            </a:r>
            <a:r>
              <a:rPr lang="de-CH" sz="2400" dirty="0"/>
              <a:t>Staat verlangt </a:t>
            </a:r>
            <a:r>
              <a:rPr lang="de-CH" sz="2400" dirty="0" smtClean="0"/>
              <a:t>aber</a:t>
            </a:r>
            <a:r>
              <a:rPr lang="de-CH" sz="2400" dirty="0" smtClean="0"/>
              <a:t> </a:t>
            </a:r>
            <a:r>
              <a:rPr lang="de-CH" sz="2400" dirty="0"/>
              <a:t>von den Landeskirchen, dass sie ihre Organisation nach demokratischen und rechtsstaatlichen Grundsätzen </a:t>
            </a:r>
            <a:r>
              <a:rPr lang="de-CH" sz="2400" dirty="0" smtClean="0"/>
              <a:t>festlegen.                                                                       </a:t>
            </a:r>
          </a:p>
        </p:txBody>
      </p:sp>
    </p:spTree>
    <p:extLst>
      <p:ext uri="{BB962C8B-B14F-4D97-AF65-F5344CB8AC3E}">
        <p14:creationId xmlns:p14="http://schemas.microsoft.com/office/powerpoint/2010/main" val="3022819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Oktober 2017</a:t>
            </a:r>
            <a:endParaRPr lang="de-CH" dirty="0"/>
          </a:p>
        </p:txBody>
      </p:sp>
      <p:sp>
        <p:nvSpPr>
          <p:cNvPr id="3" name="Fußzeilenplatzhalter 2"/>
          <p:cNvSpPr>
            <a:spLocks noGrp="1"/>
          </p:cNvSpPr>
          <p:nvPr>
            <p:ph type="ftr" sz="quarter" idx="11"/>
          </p:nvPr>
        </p:nvSpPr>
        <p:spPr/>
        <p:txBody>
          <a:bodyPr/>
          <a:lstStyle/>
          <a:p>
            <a:r>
              <a:rPr lang="de-CH" dirty="0" err="1" smtClean="0"/>
              <a:t>Präsidienkonferenzen</a:t>
            </a:r>
            <a:r>
              <a:rPr lang="de-CH" dirty="0" smtClean="0"/>
              <a:t>                            Kirche der Zukunft                             Reformierte Kirchen Bern-Jura-Solothurn</a:t>
            </a:r>
            <a:endParaRPr lang="de-CH" dirty="0"/>
          </a:p>
        </p:txBody>
      </p:sp>
      <p:sp>
        <p:nvSpPr>
          <p:cNvPr id="4" name="Foliennummernplatzhalter 3"/>
          <p:cNvSpPr>
            <a:spLocks noGrp="1"/>
          </p:cNvSpPr>
          <p:nvPr>
            <p:ph type="sldNum" sz="quarter" idx="12"/>
          </p:nvPr>
        </p:nvSpPr>
        <p:spPr/>
        <p:txBody>
          <a:bodyPr/>
          <a:lstStyle/>
          <a:p>
            <a:fld id="{A451278B-6C5C-4947-AA54-E1A05CF99D77}" type="slidenum">
              <a:rPr lang="de-CH" smtClean="0"/>
              <a:pPr/>
              <a:t>5</a:t>
            </a:fld>
            <a:endParaRPr lang="de-CH" dirty="0"/>
          </a:p>
        </p:txBody>
      </p:sp>
      <p:sp>
        <p:nvSpPr>
          <p:cNvPr id="5" name="Textplatzhalter 4"/>
          <p:cNvSpPr>
            <a:spLocks noGrp="1"/>
          </p:cNvSpPr>
          <p:nvPr>
            <p:ph type="body" sz="quarter" idx="13"/>
          </p:nvPr>
        </p:nvSpPr>
        <p:spPr/>
        <p:txBody>
          <a:bodyPr/>
          <a:lstStyle/>
          <a:p>
            <a:r>
              <a:rPr lang="de-CH" dirty="0" smtClean="0"/>
              <a:t>Die </a:t>
            </a:r>
            <a:r>
              <a:rPr lang="de-CH" dirty="0"/>
              <a:t>Kirchgemeinden bleiben dem Gemeindegesetz unterstellt</a:t>
            </a:r>
          </a:p>
        </p:txBody>
      </p:sp>
      <p:sp>
        <p:nvSpPr>
          <p:cNvPr id="7" name="Textplatzhalter 6"/>
          <p:cNvSpPr>
            <a:spLocks noGrp="1"/>
          </p:cNvSpPr>
          <p:nvPr>
            <p:ph type="body" sz="quarter" idx="15"/>
          </p:nvPr>
        </p:nvSpPr>
        <p:spPr>
          <a:xfrm>
            <a:off x="555277" y="1628800"/>
            <a:ext cx="8005523" cy="4242130"/>
          </a:xfrm>
        </p:spPr>
        <p:txBody>
          <a:bodyPr/>
          <a:lstStyle/>
          <a:p>
            <a:pPr marL="342900" indent="-342900">
              <a:spcBef>
                <a:spcPts val="1800"/>
              </a:spcBef>
              <a:buFont typeface="Arial" panose="020B0604020202020204" pitchFamily="34" charset="0"/>
              <a:buChar char="•"/>
            </a:pPr>
            <a:r>
              <a:rPr lang="de-CH" sz="2200" dirty="0" smtClean="0"/>
              <a:t>Das </a:t>
            </a:r>
            <a:r>
              <a:rPr lang="de-CH" sz="2200" dirty="0"/>
              <a:t>landeskirchliche Recht kann ergänzende Bestimmungen über das Zusammenwirken der Organe und der Mitarbeiterinnen und Mitarbeiter der Kirchgemeinden sowie über Unvereinbarkeiten vorsehen. </a:t>
            </a:r>
          </a:p>
          <a:p>
            <a:pPr marL="342900" indent="-342900">
              <a:spcBef>
                <a:spcPts val="1800"/>
              </a:spcBef>
              <a:buFont typeface="Arial" panose="020B0604020202020204" pitchFamily="34" charset="0"/>
              <a:buChar char="•"/>
            </a:pPr>
            <a:r>
              <a:rPr lang="de-CH" sz="2200" dirty="0"/>
              <a:t>Das kantonale Recht kann Ausnahmen vorsehen. </a:t>
            </a:r>
            <a:endParaRPr lang="de-CH" sz="2200" dirty="0" smtClean="0"/>
          </a:p>
          <a:p>
            <a:pPr marL="342900" indent="-342900">
              <a:spcBef>
                <a:spcPts val="1800"/>
              </a:spcBef>
              <a:buFont typeface="Arial" panose="020B0604020202020204" pitchFamily="34" charset="0"/>
              <a:buChar char="•"/>
            </a:pPr>
            <a:r>
              <a:rPr lang="de-CH" sz="2200" dirty="0" smtClean="0"/>
              <a:t>Der </a:t>
            </a:r>
            <a:r>
              <a:rPr lang="de-CH" sz="2200" dirty="0"/>
              <a:t>Regierungsrat legt durch Verordnung das Gebiet und den Namen jeder Kirchgemeinde fest. </a:t>
            </a:r>
            <a:endParaRPr lang="de-CH" sz="2200" dirty="0" smtClean="0"/>
          </a:p>
          <a:p>
            <a:pPr marL="342900" indent="-342900">
              <a:spcBef>
                <a:spcPts val="1800"/>
              </a:spcBef>
              <a:buFont typeface="Arial" panose="020B0604020202020204" pitchFamily="34" charset="0"/>
              <a:buChar char="•"/>
            </a:pPr>
            <a:r>
              <a:rPr lang="de-CH" sz="2200" dirty="0" smtClean="0"/>
              <a:t>Bei </a:t>
            </a:r>
            <a:r>
              <a:rPr lang="de-CH" sz="2200" dirty="0"/>
              <a:t>der Bildung, Aufhebung, Veränderung des Gebiets oder beim Zusammenschluss von Kirchgemeinden nach </a:t>
            </a:r>
            <a:r>
              <a:rPr lang="de-CH" sz="2200" b="1" dirty="0"/>
              <a:t>Art. 4h Gemeindegesetz </a:t>
            </a:r>
            <a:r>
              <a:rPr lang="de-CH" sz="2200" dirty="0"/>
              <a:t>hört er den Synodalrat vorgängig an.</a:t>
            </a:r>
          </a:p>
        </p:txBody>
      </p:sp>
    </p:spTree>
    <p:extLst>
      <p:ext uri="{BB962C8B-B14F-4D97-AF65-F5344CB8AC3E}">
        <p14:creationId xmlns:p14="http://schemas.microsoft.com/office/powerpoint/2010/main" val="65923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Oktober 2017</a:t>
            </a:r>
            <a:endParaRPr lang="de-CH" dirty="0"/>
          </a:p>
        </p:txBody>
      </p:sp>
      <p:sp>
        <p:nvSpPr>
          <p:cNvPr id="3" name="Fußzeilenplatzhalter 2"/>
          <p:cNvSpPr>
            <a:spLocks noGrp="1"/>
          </p:cNvSpPr>
          <p:nvPr>
            <p:ph type="ftr" sz="quarter" idx="11"/>
          </p:nvPr>
        </p:nvSpPr>
        <p:spPr/>
        <p:txBody>
          <a:bodyPr/>
          <a:lstStyle/>
          <a:p>
            <a:r>
              <a:rPr lang="de-CH" dirty="0" err="1" smtClean="0"/>
              <a:t>Präsidienkonferenzen</a:t>
            </a:r>
            <a:r>
              <a:rPr lang="de-CH" dirty="0" smtClean="0"/>
              <a:t>                            Kirche der Zukunft                             Reformierte Kirchen Bern-Jura-Solothurn</a:t>
            </a:r>
            <a:endParaRPr lang="de-CH" dirty="0"/>
          </a:p>
        </p:txBody>
      </p:sp>
      <p:sp>
        <p:nvSpPr>
          <p:cNvPr id="4" name="Foliennummernplatzhalter 3"/>
          <p:cNvSpPr>
            <a:spLocks noGrp="1"/>
          </p:cNvSpPr>
          <p:nvPr>
            <p:ph type="sldNum" sz="quarter" idx="12"/>
          </p:nvPr>
        </p:nvSpPr>
        <p:spPr/>
        <p:txBody>
          <a:bodyPr/>
          <a:lstStyle/>
          <a:p>
            <a:fld id="{A451278B-6C5C-4947-AA54-E1A05CF99D77}" type="slidenum">
              <a:rPr lang="de-CH" smtClean="0"/>
              <a:pPr/>
              <a:t>6</a:t>
            </a:fld>
            <a:endParaRPr lang="de-CH" dirty="0"/>
          </a:p>
        </p:txBody>
      </p:sp>
      <p:sp>
        <p:nvSpPr>
          <p:cNvPr id="5" name="Textplatzhalter 4"/>
          <p:cNvSpPr>
            <a:spLocks noGrp="1"/>
          </p:cNvSpPr>
          <p:nvPr>
            <p:ph type="body" sz="quarter" idx="13"/>
          </p:nvPr>
        </p:nvSpPr>
        <p:spPr/>
        <p:txBody>
          <a:bodyPr/>
          <a:lstStyle/>
          <a:p>
            <a:r>
              <a:rPr lang="de-CH" dirty="0" smtClean="0"/>
              <a:t>Anstellung der Pfarrer </a:t>
            </a:r>
            <a:r>
              <a:rPr lang="de-CH" dirty="0"/>
              <a:t>und </a:t>
            </a:r>
            <a:r>
              <a:rPr lang="de-CH" dirty="0" smtClean="0"/>
              <a:t>Pfarrerinnen</a:t>
            </a:r>
            <a:endParaRPr lang="de-CH" dirty="0"/>
          </a:p>
        </p:txBody>
      </p:sp>
      <p:sp>
        <p:nvSpPr>
          <p:cNvPr id="7" name="Textplatzhalter 6"/>
          <p:cNvSpPr>
            <a:spLocks noGrp="1"/>
          </p:cNvSpPr>
          <p:nvPr>
            <p:ph type="body" sz="quarter" idx="15"/>
          </p:nvPr>
        </p:nvSpPr>
        <p:spPr>
          <a:xfrm>
            <a:off x="558001" y="1500097"/>
            <a:ext cx="8118456" cy="4737215"/>
          </a:xfrm>
        </p:spPr>
        <p:txBody>
          <a:bodyPr/>
          <a:lstStyle/>
          <a:p>
            <a:pPr marL="342900" indent="-342900">
              <a:spcBef>
                <a:spcPts val="1200"/>
              </a:spcBef>
              <a:buFont typeface="Arial" panose="020B0604020202020204" pitchFamily="34" charset="0"/>
              <a:buChar char="•"/>
            </a:pPr>
            <a:r>
              <a:rPr lang="de-CH" sz="2100" dirty="0"/>
              <a:t>Künftig  regeln die Landeskirchen das </a:t>
            </a:r>
            <a:r>
              <a:rPr lang="de-CH" sz="2100" dirty="0" smtClean="0"/>
              <a:t>Anstellungsverhältnis </a:t>
            </a:r>
            <a:r>
              <a:rPr lang="de-CH" sz="2100" dirty="0"/>
              <a:t>der Pfarrer und Pfarrerinnen selber.</a:t>
            </a:r>
          </a:p>
          <a:p>
            <a:pPr marL="342900" indent="-342900">
              <a:spcBef>
                <a:spcPts val="600"/>
              </a:spcBef>
              <a:buFont typeface="Arial" panose="020B0604020202020204" pitchFamily="34" charset="0"/>
              <a:buChar char="•"/>
            </a:pPr>
            <a:r>
              <a:rPr lang="de-CH" sz="2100" dirty="0"/>
              <a:t>Die </a:t>
            </a:r>
            <a:r>
              <a:rPr lang="de-CH" sz="2100" dirty="0" smtClean="0"/>
              <a:t>Landeskirchen entscheiden über die Aufnahme in den Kirchendienst. </a:t>
            </a:r>
          </a:p>
          <a:p>
            <a:pPr marL="342900" indent="-342900">
              <a:spcBef>
                <a:spcPts val="600"/>
              </a:spcBef>
              <a:buFont typeface="Arial" panose="020B0604020202020204" pitchFamily="34" charset="0"/>
              <a:buChar char="•"/>
            </a:pPr>
            <a:r>
              <a:rPr lang="de-CH" sz="2100" dirty="0" smtClean="0"/>
              <a:t>Die Kirchgemeinden wählen unter den in den Kirchendienst aufgenommenen ihre Pfarrpersonen. Sie sind für die Wahl und die Entlassung verantwortlich.</a:t>
            </a:r>
            <a:endParaRPr lang="de-CH" sz="2100" dirty="0"/>
          </a:p>
          <a:p>
            <a:pPr marL="342900" indent="-342900">
              <a:spcBef>
                <a:spcPts val="600"/>
              </a:spcBef>
              <a:buFont typeface="Arial" panose="020B0604020202020204" pitchFamily="34" charset="0"/>
              <a:buChar char="•"/>
            </a:pPr>
            <a:r>
              <a:rPr lang="de-CH" sz="2100" dirty="0"/>
              <a:t>Die </a:t>
            </a:r>
            <a:r>
              <a:rPr lang="de-CH" sz="2100" dirty="0" smtClean="0"/>
              <a:t>Voraussetzungen </a:t>
            </a:r>
            <a:r>
              <a:rPr lang="de-CH" sz="2100" dirty="0"/>
              <a:t>für eine Anstellung ändern sich nicht. </a:t>
            </a:r>
          </a:p>
          <a:p>
            <a:pPr marL="342900" indent="-342900">
              <a:spcBef>
                <a:spcPts val="600"/>
              </a:spcBef>
              <a:buFont typeface="Arial" panose="020B0604020202020204" pitchFamily="34" charset="0"/>
              <a:buChar char="•"/>
            </a:pPr>
            <a:r>
              <a:rPr lang="de-CH" sz="2100" dirty="0" smtClean="0"/>
              <a:t>Die Landeskirchen </a:t>
            </a:r>
            <a:r>
              <a:rPr lang="de-CH" sz="2100" dirty="0"/>
              <a:t>entscheiden selber über die </a:t>
            </a:r>
            <a:r>
              <a:rPr lang="de-CH" sz="2100" dirty="0" smtClean="0"/>
              <a:t>Dienstwohnungspflicht</a:t>
            </a:r>
            <a:r>
              <a:rPr lang="de-CH" sz="2100" dirty="0"/>
              <a:t>.</a:t>
            </a:r>
          </a:p>
          <a:p>
            <a:pPr marL="342900" indent="-342900">
              <a:spcBef>
                <a:spcPts val="600"/>
              </a:spcBef>
              <a:buFont typeface="Arial" panose="020B0604020202020204" pitchFamily="34" charset="0"/>
              <a:buChar char="•"/>
            </a:pPr>
            <a:r>
              <a:rPr lang="de-CH" sz="2100" dirty="0" smtClean="0"/>
              <a:t>Die Regionalpfarrer und Regionalpfarrerinnen </a:t>
            </a:r>
            <a:r>
              <a:rPr lang="de-CH" sz="2100" dirty="0"/>
              <a:t>sind künftig der Kirche und nicht mehr dem Beauftragten für kirchliche Angelegenheiten </a:t>
            </a:r>
            <a:r>
              <a:rPr lang="de-CH" sz="2100" dirty="0" smtClean="0"/>
              <a:t>(BKA) unterstellt.</a:t>
            </a:r>
            <a:endParaRPr lang="de-CH" sz="2100" dirty="0"/>
          </a:p>
        </p:txBody>
      </p:sp>
    </p:spTree>
    <p:extLst>
      <p:ext uri="{BB962C8B-B14F-4D97-AF65-F5344CB8AC3E}">
        <p14:creationId xmlns:p14="http://schemas.microsoft.com/office/powerpoint/2010/main" val="2131206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Oktober 2017</a:t>
            </a:r>
            <a:endParaRPr lang="de-CH" dirty="0"/>
          </a:p>
        </p:txBody>
      </p:sp>
      <p:sp>
        <p:nvSpPr>
          <p:cNvPr id="3" name="Fußzeilenplatzhalter 2"/>
          <p:cNvSpPr>
            <a:spLocks noGrp="1"/>
          </p:cNvSpPr>
          <p:nvPr>
            <p:ph type="ftr" sz="quarter" idx="11"/>
          </p:nvPr>
        </p:nvSpPr>
        <p:spPr/>
        <p:txBody>
          <a:bodyPr/>
          <a:lstStyle/>
          <a:p>
            <a:r>
              <a:rPr lang="de-CH" dirty="0" err="1" smtClean="0"/>
              <a:t>Präsidienkonferenzen</a:t>
            </a:r>
            <a:r>
              <a:rPr lang="de-CH" dirty="0" smtClean="0"/>
              <a:t>                            Kirche der Zukunft                             Reformierte Kirchen Bern-Jura-Solothurn</a:t>
            </a:r>
            <a:endParaRPr lang="de-CH" dirty="0"/>
          </a:p>
        </p:txBody>
      </p:sp>
      <p:sp>
        <p:nvSpPr>
          <p:cNvPr id="4" name="Foliennummernplatzhalter 3"/>
          <p:cNvSpPr>
            <a:spLocks noGrp="1"/>
          </p:cNvSpPr>
          <p:nvPr>
            <p:ph type="sldNum" sz="quarter" idx="12"/>
          </p:nvPr>
        </p:nvSpPr>
        <p:spPr/>
        <p:txBody>
          <a:bodyPr/>
          <a:lstStyle/>
          <a:p>
            <a:fld id="{A451278B-6C5C-4947-AA54-E1A05CF99D77}" type="slidenum">
              <a:rPr lang="de-CH" smtClean="0"/>
              <a:pPr/>
              <a:t>7</a:t>
            </a:fld>
            <a:endParaRPr lang="de-CH" dirty="0"/>
          </a:p>
        </p:txBody>
      </p:sp>
      <p:sp>
        <p:nvSpPr>
          <p:cNvPr id="5" name="Textplatzhalter 4"/>
          <p:cNvSpPr>
            <a:spLocks noGrp="1"/>
          </p:cNvSpPr>
          <p:nvPr>
            <p:ph type="body" sz="quarter" idx="13"/>
          </p:nvPr>
        </p:nvSpPr>
        <p:spPr>
          <a:xfrm>
            <a:off x="576000" y="0"/>
            <a:ext cx="7984800" cy="1311550"/>
          </a:xfrm>
        </p:spPr>
        <p:txBody>
          <a:bodyPr/>
          <a:lstStyle/>
          <a:p>
            <a:endParaRPr lang="de-CH" dirty="0" smtClean="0"/>
          </a:p>
          <a:p>
            <a:r>
              <a:rPr lang="de-CH" dirty="0" smtClean="0"/>
              <a:t>Staatliche Finanzierung                                                                              in zwei Säulen</a:t>
            </a:r>
            <a:endParaRPr lang="de-CH" dirty="0"/>
          </a:p>
        </p:txBody>
      </p:sp>
      <p:sp>
        <p:nvSpPr>
          <p:cNvPr id="8" name="Textfeld 7"/>
          <p:cNvSpPr txBox="1"/>
          <p:nvPr/>
        </p:nvSpPr>
        <p:spPr>
          <a:xfrm>
            <a:off x="619408" y="1820450"/>
            <a:ext cx="3588177" cy="4124206"/>
          </a:xfrm>
          <a:prstGeom prst="rect">
            <a:avLst/>
          </a:prstGeom>
          <a:solidFill>
            <a:schemeClr val="accent1">
              <a:lumMod val="40000"/>
              <a:lumOff val="60000"/>
            </a:schemeClr>
          </a:solidFill>
          <a:ln>
            <a:solidFill>
              <a:schemeClr val="tx2"/>
            </a:solidFill>
          </a:ln>
        </p:spPr>
        <p:txBody>
          <a:bodyPr wrap="square" rtlCol="0">
            <a:spAutoFit/>
          </a:bodyPr>
          <a:lstStyle/>
          <a:p>
            <a:endParaRPr lang="de-CH" sz="2000" b="1" dirty="0" smtClean="0">
              <a:solidFill>
                <a:schemeClr val="tx2"/>
              </a:solidFill>
            </a:endParaRPr>
          </a:p>
          <a:p>
            <a:pPr algn="ctr"/>
            <a:r>
              <a:rPr lang="de-CH" sz="2000" b="1" dirty="0" smtClean="0">
                <a:solidFill>
                  <a:schemeClr val="tx2"/>
                </a:solidFill>
              </a:rPr>
              <a:t>Säule A: </a:t>
            </a:r>
          </a:p>
          <a:p>
            <a:pPr algn="ctr"/>
            <a:endParaRPr lang="de-CH" sz="800" b="1" dirty="0" smtClean="0">
              <a:solidFill>
                <a:schemeClr val="tx2"/>
              </a:solidFill>
            </a:endParaRPr>
          </a:p>
          <a:p>
            <a:r>
              <a:rPr lang="de-CH" sz="2000" b="1" dirty="0" smtClean="0">
                <a:solidFill>
                  <a:schemeClr val="tx2"/>
                </a:solidFill>
              </a:rPr>
              <a:t>Wahrung </a:t>
            </a:r>
            <a:r>
              <a:rPr lang="de-CH" sz="2000" b="1" dirty="0">
                <a:solidFill>
                  <a:schemeClr val="tx2"/>
                </a:solidFill>
              </a:rPr>
              <a:t>der historischen Rechtstitel </a:t>
            </a:r>
          </a:p>
          <a:p>
            <a:endParaRPr lang="de-CH" sz="800" dirty="0" smtClean="0">
              <a:solidFill>
                <a:schemeClr val="tx2"/>
              </a:solidFill>
            </a:endParaRPr>
          </a:p>
          <a:p>
            <a:pPr marL="342900" indent="-342900">
              <a:buFont typeface="Arial" panose="020B0604020202020204" pitchFamily="34" charset="0"/>
              <a:buChar char="•"/>
            </a:pPr>
            <a:r>
              <a:rPr lang="de-CH" sz="2000" dirty="0" smtClean="0">
                <a:solidFill>
                  <a:schemeClr val="tx2"/>
                </a:solidFill>
              </a:rPr>
              <a:t>34,8 </a:t>
            </a:r>
            <a:r>
              <a:rPr lang="de-CH" sz="2000" dirty="0">
                <a:solidFill>
                  <a:schemeClr val="tx2"/>
                </a:solidFill>
              </a:rPr>
              <a:t>Millionen </a:t>
            </a:r>
            <a:r>
              <a:rPr lang="de-CH" sz="2000" dirty="0" smtClean="0">
                <a:solidFill>
                  <a:schemeClr val="tx2"/>
                </a:solidFill>
              </a:rPr>
              <a:t>Franken</a:t>
            </a:r>
            <a:endParaRPr lang="de-CH" sz="800" dirty="0">
              <a:solidFill>
                <a:schemeClr val="tx2"/>
              </a:solidFill>
            </a:endParaRPr>
          </a:p>
          <a:p>
            <a:pPr marL="342900" indent="-342900">
              <a:spcBef>
                <a:spcPts val="600"/>
              </a:spcBef>
              <a:buFont typeface="Arial" panose="020B0604020202020204" pitchFamily="34" charset="0"/>
              <a:buChar char="•"/>
            </a:pPr>
            <a:r>
              <a:rPr lang="de-CH" sz="2000" dirty="0">
                <a:solidFill>
                  <a:schemeClr val="tx2"/>
                </a:solidFill>
              </a:rPr>
              <a:t>M</a:t>
            </a:r>
            <a:r>
              <a:rPr lang="de-CH" sz="2000" dirty="0" smtClean="0">
                <a:solidFill>
                  <a:schemeClr val="tx2"/>
                </a:solidFill>
              </a:rPr>
              <a:t>uss </a:t>
            </a:r>
            <a:r>
              <a:rPr lang="de-CH" sz="2000" dirty="0">
                <a:solidFill>
                  <a:schemeClr val="tx2"/>
                </a:solidFill>
              </a:rPr>
              <a:t>für die </a:t>
            </a:r>
            <a:r>
              <a:rPr lang="de-CH" sz="2000" dirty="0" err="1">
                <a:solidFill>
                  <a:schemeClr val="tx2"/>
                </a:solidFill>
              </a:rPr>
              <a:t>Entlöhnung</a:t>
            </a:r>
            <a:r>
              <a:rPr lang="de-CH" sz="2000" dirty="0">
                <a:solidFill>
                  <a:schemeClr val="tx2"/>
                </a:solidFill>
              </a:rPr>
              <a:t> der Pfarrpersonen verwendet </a:t>
            </a:r>
            <a:r>
              <a:rPr lang="de-CH" sz="2000" dirty="0" smtClean="0">
                <a:solidFill>
                  <a:schemeClr val="tx2"/>
                </a:solidFill>
              </a:rPr>
              <a:t>werden</a:t>
            </a:r>
          </a:p>
          <a:p>
            <a:pPr marL="342900" indent="-342900">
              <a:spcBef>
                <a:spcPts val="600"/>
              </a:spcBef>
              <a:buFont typeface="Arial" panose="020B0604020202020204" pitchFamily="34" charset="0"/>
              <a:buChar char="•"/>
            </a:pPr>
            <a:r>
              <a:rPr lang="de-CH" sz="2000" dirty="0" smtClean="0">
                <a:solidFill>
                  <a:schemeClr val="tx2"/>
                </a:solidFill>
              </a:rPr>
              <a:t>Wird </a:t>
            </a:r>
            <a:r>
              <a:rPr lang="de-CH" sz="2000" b="1" dirty="0">
                <a:solidFill>
                  <a:schemeClr val="tx2"/>
                </a:solidFill>
              </a:rPr>
              <a:t>jährlich</a:t>
            </a:r>
            <a:r>
              <a:rPr lang="de-CH" sz="2000" dirty="0">
                <a:solidFill>
                  <a:schemeClr val="tx2"/>
                </a:solidFill>
              </a:rPr>
              <a:t> dem Lohnsummenwachstum des Kantons angepasst</a:t>
            </a:r>
            <a:r>
              <a:rPr lang="de-CH" sz="2000" dirty="0" smtClean="0">
                <a:solidFill>
                  <a:schemeClr val="tx2"/>
                </a:solidFill>
              </a:rPr>
              <a:t>.</a:t>
            </a:r>
          </a:p>
          <a:p>
            <a:pPr marL="342900" indent="-342900">
              <a:buFont typeface="Arial" panose="020B0604020202020204" pitchFamily="34" charset="0"/>
              <a:buChar char="•"/>
            </a:pPr>
            <a:endParaRPr lang="de-CH" sz="800" dirty="0">
              <a:solidFill>
                <a:schemeClr val="tx2"/>
              </a:solidFill>
            </a:endParaRPr>
          </a:p>
        </p:txBody>
      </p:sp>
      <p:sp>
        <p:nvSpPr>
          <p:cNvPr id="9" name="Textfeld 8"/>
          <p:cNvSpPr txBox="1"/>
          <p:nvPr/>
        </p:nvSpPr>
        <p:spPr>
          <a:xfrm>
            <a:off x="4963514" y="1806553"/>
            <a:ext cx="3597286" cy="4093428"/>
          </a:xfrm>
          <a:prstGeom prst="rect">
            <a:avLst/>
          </a:prstGeom>
          <a:solidFill>
            <a:schemeClr val="accent1">
              <a:lumMod val="40000"/>
              <a:lumOff val="60000"/>
            </a:schemeClr>
          </a:solidFill>
          <a:ln>
            <a:solidFill>
              <a:schemeClr val="tx2"/>
            </a:solidFill>
          </a:ln>
        </p:spPr>
        <p:txBody>
          <a:bodyPr wrap="square" rtlCol="0">
            <a:spAutoFit/>
          </a:bodyPr>
          <a:lstStyle/>
          <a:p>
            <a:endParaRPr lang="de-CH" sz="2000" b="1" dirty="0" smtClean="0">
              <a:solidFill>
                <a:schemeClr val="tx2"/>
              </a:solidFill>
            </a:endParaRPr>
          </a:p>
          <a:p>
            <a:pPr algn="ctr"/>
            <a:r>
              <a:rPr lang="de-CH" sz="2000" b="1" dirty="0" smtClean="0">
                <a:solidFill>
                  <a:schemeClr val="tx2"/>
                </a:solidFill>
              </a:rPr>
              <a:t>Säule B:</a:t>
            </a:r>
          </a:p>
          <a:p>
            <a:pPr algn="ctr"/>
            <a:endParaRPr lang="de-CH" sz="800" b="1" dirty="0" smtClean="0">
              <a:solidFill>
                <a:schemeClr val="tx2"/>
              </a:solidFill>
            </a:endParaRPr>
          </a:p>
          <a:p>
            <a:r>
              <a:rPr lang="de-CH" sz="2000" b="1" dirty="0" smtClean="0">
                <a:solidFill>
                  <a:schemeClr val="tx2"/>
                </a:solidFill>
              </a:rPr>
              <a:t>Beiträge </a:t>
            </a:r>
            <a:r>
              <a:rPr lang="de-CH" sz="2000" b="1" dirty="0">
                <a:solidFill>
                  <a:schemeClr val="tx2"/>
                </a:solidFill>
              </a:rPr>
              <a:t>für Leistungen im gesamtgesellschaftlichen Interesse </a:t>
            </a:r>
          </a:p>
          <a:p>
            <a:pPr marL="342900" indent="-342900">
              <a:buFont typeface="Arial" panose="020B0604020202020204" pitchFamily="34" charset="0"/>
              <a:buChar char="•"/>
            </a:pPr>
            <a:endParaRPr lang="de-CH" sz="800" dirty="0" smtClean="0">
              <a:solidFill>
                <a:schemeClr val="tx2"/>
              </a:solidFill>
            </a:endParaRPr>
          </a:p>
          <a:p>
            <a:pPr marL="342900" indent="-342900">
              <a:buFont typeface="Arial" panose="020B0604020202020204" pitchFamily="34" charset="0"/>
              <a:buChar char="•"/>
            </a:pPr>
            <a:r>
              <a:rPr lang="de-CH" sz="2000" dirty="0" smtClean="0">
                <a:solidFill>
                  <a:schemeClr val="tx2"/>
                </a:solidFill>
              </a:rPr>
              <a:t>Wird </a:t>
            </a:r>
            <a:r>
              <a:rPr lang="de-CH" sz="2000" dirty="0">
                <a:solidFill>
                  <a:schemeClr val="tx2"/>
                </a:solidFill>
              </a:rPr>
              <a:t>jeweils vom Grossen Rat für einen Zeitraum von </a:t>
            </a:r>
            <a:r>
              <a:rPr lang="de-CH" sz="2000" b="1" dirty="0" smtClean="0">
                <a:solidFill>
                  <a:schemeClr val="tx2"/>
                </a:solidFill>
              </a:rPr>
              <a:t>sechs</a:t>
            </a:r>
            <a:r>
              <a:rPr lang="de-CH" sz="2000" dirty="0" smtClean="0">
                <a:solidFill>
                  <a:schemeClr val="tx2"/>
                </a:solidFill>
              </a:rPr>
              <a:t> </a:t>
            </a:r>
            <a:r>
              <a:rPr lang="de-CH" sz="2000" dirty="0">
                <a:solidFill>
                  <a:schemeClr val="tx2"/>
                </a:solidFill>
              </a:rPr>
              <a:t>Jahren festgelegt</a:t>
            </a:r>
            <a:r>
              <a:rPr lang="de-CH" sz="2000" dirty="0" smtClean="0">
                <a:solidFill>
                  <a:schemeClr val="tx2"/>
                </a:solidFill>
              </a:rPr>
              <a:t>.</a:t>
            </a:r>
          </a:p>
          <a:p>
            <a:pPr marL="342900" indent="-342900">
              <a:buFont typeface="Arial" panose="020B0604020202020204" pitchFamily="34" charset="0"/>
              <a:buChar char="•"/>
            </a:pPr>
            <a:endParaRPr lang="de-CH" sz="800" dirty="0" smtClean="0">
              <a:solidFill>
                <a:schemeClr val="tx2"/>
              </a:solidFill>
            </a:endParaRPr>
          </a:p>
          <a:p>
            <a:pPr marL="342900" indent="-342900">
              <a:buFont typeface="Arial" panose="020B0604020202020204" pitchFamily="34" charset="0"/>
              <a:buChar char="•"/>
            </a:pPr>
            <a:r>
              <a:rPr lang="de-CH" sz="2000" dirty="0" smtClean="0">
                <a:solidFill>
                  <a:schemeClr val="tx2"/>
                </a:solidFill>
              </a:rPr>
              <a:t>Wird nicht dem </a:t>
            </a:r>
            <a:r>
              <a:rPr lang="de-CH" sz="2000" dirty="0">
                <a:solidFill>
                  <a:schemeClr val="tx2"/>
                </a:solidFill>
              </a:rPr>
              <a:t>Lohnsummenwachstum des Kantons angepasst</a:t>
            </a:r>
            <a:r>
              <a:rPr lang="de-CH" sz="2000" dirty="0" smtClean="0">
                <a:solidFill>
                  <a:schemeClr val="tx2"/>
                </a:solidFill>
              </a:rPr>
              <a:t>.</a:t>
            </a:r>
          </a:p>
          <a:p>
            <a:pPr marL="342900" indent="-342900">
              <a:buFont typeface="Arial" panose="020B0604020202020204" pitchFamily="34" charset="0"/>
              <a:buChar char="•"/>
            </a:pPr>
            <a:endParaRPr lang="de-CH" sz="800" dirty="0" smtClean="0">
              <a:solidFill>
                <a:schemeClr val="tx2"/>
              </a:solidFill>
            </a:endParaRPr>
          </a:p>
          <a:p>
            <a:pPr marL="342900" indent="-342900">
              <a:buFont typeface="Arial" panose="020B0604020202020204" pitchFamily="34" charset="0"/>
              <a:buChar char="•"/>
            </a:pPr>
            <a:endParaRPr lang="de-CH" sz="800" dirty="0" smtClean="0">
              <a:solidFill>
                <a:schemeClr val="tx2"/>
              </a:solidFill>
            </a:endParaRPr>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00560" y="285974"/>
            <a:ext cx="2160240" cy="1437570"/>
          </a:xfrm>
          <a:prstGeom prst="rect">
            <a:avLst/>
          </a:prstGeom>
        </p:spPr>
      </p:pic>
    </p:spTree>
    <p:extLst>
      <p:ext uri="{BB962C8B-B14F-4D97-AF65-F5344CB8AC3E}">
        <p14:creationId xmlns:p14="http://schemas.microsoft.com/office/powerpoint/2010/main" val="57134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Oktober 2017</a:t>
            </a:r>
            <a:endParaRPr lang="de-CH" dirty="0"/>
          </a:p>
        </p:txBody>
      </p:sp>
      <p:sp>
        <p:nvSpPr>
          <p:cNvPr id="3" name="Fußzeilenplatzhalter 2"/>
          <p:cNvSpPr>
            <a:spLocks noGrp="1"/>
          </p:cNvSpPr>
          <p:nvPr>
            <p:ph type="ftr" sz="quarter" idx="11"/>
          </p:nvPr>
        </p:nvSpPr>
        <p:spPr/>
        <p:txBody>
          <a:bodyPr/>
          <a:lstStyle/>
          <a:p>
            <a:r>
              <a:rPr lang="de-CH" dirty="0" err="1" smtClean="0"/>
              <a:t>Präsidienkonferenzen</a:t>
            </a:r>
            <a:r>
              <a:rPr lang="de-CH" dirty="0" smtClean="0"/>
              <a:t>                            Kirche der Zukunft                             Reformierte Kirchen Bern-Jura-Solothurn</a:t>
            </a:r>
            <a:endParaRPr lang="de-CH" dirty="0"/>
          </a:p>
        </p:txBody>
      </p:sp>
      <p:sp>
        <p:nvSpPr>
          <p:cNvPr id="4" name="Foliennummernplatzhalter 3"/>
          <p:cNvSpPr>
            <a:spLocks noGrp="1"/>
          </p:cNvSpPr>
          <p:nvPr>
            <p:ph type="sldNum" sz="quarter" idx="12"/>
          </p:nvPr>
        </p:nvSpPr>
        <p:spPr/>
        <p:txBody>
          <a:bodyPr/>
          <a:lstStyle/>
          <a:p>
            <a:fld id="{A451278B-6C5C-4947-AA54-E1A05CF99D77}" type="slidenum">
              <a:rPr lang="de-CH" smtClean="0"/>
              <a:pPr/>
              <a:t>8</a:t>
            </a:fld>
            <a:endParaRPr lang="de-CH" dirty="0"/>
          </a:p>
        </p:txBody>
      </p:sp>
      <p:sp>
        <p:nvSpPr>
          <p:cNvPr id="5" name="Textplatzhalter 4"/>
          <p:cNvSpPr>
            <a:spLocks noGrp="1"/>
          </p:cNvSpPr>
          <p:nvPr>
            <p:ph type="body" sz="quarter" idx="13"/>
          </p:nvPr>
        </p:nvSpPr>
        <p:spPr/>
        <p:txBody>
          <a:bodyPr/>
          <a:lstStyle/>
          <a:p>
            <a:r>
              <a:rPr lang="de-CH" dirty="0" smtClean="0"/>
              <a:t>Leistungen </a:t>
            </a:r>
            <a:r>
              <a:rPr lang="de-CH" dirty="0"/>
              <a:t>im gesamtgesellschaftlichen </a:t>
            </a:r>
            <a:r>
              <a:rPr lang="de-CH" dirty="0" smtClean="0"/>
              <a:t>Interesse</a:t>
            </a:r>
            <a:endParaRPr lang="de-CH" dirty="0"/>
          </a:p>
        </p:txBody>
      </p:sp>
      <p:sp>
        <p:nvSpPr>
          <p:cNvPr id="7" name="Textplatzhalter 6"/>
          <p:cNvSpPr>
            <a:spLocks noGrp="1"/>
          </p:cNvSpPr>
          <p:nvPr>
            <p:ph type="body" sz="quarter" idx="15"/>
          </p:nvPr>
        </p:nvSpPr>
        <p:spPr>
          <a:xfrm>
            <a:off x="576000" y="1311550"/>
            <a:ext cx="8411099" cy="4245550"/>
          </a:xfrm>
        </p:spPr>
        <p:txBody>
          <a:bodyPr/>
          <a:lstStyle/>
          <a:p>
            <a:r>
              <a:rPr lang="de-CH" sz="1900" b="1" dirty="0"/>
              <a:t>Art. 31. </a:t>
            </a:r>
          </a:p>
          <a:p>
            <a:r>
              <a:rPr lang="de-CH" sz="1900" b="1" dirty="0"/>
              <a:t>2 Als Leistungen im gesamtgesellschaftlichen Interesse gelten insbesondere </a:t>
            </a:r>
          </a:p>
          <a:p>
            <a:pPr marL="342900" indent="-342900">
              <a:buFont typeface="+mj-lt"/>
              <a:buAutoNum type="alphaLcParenR"/>
            </a:pPr>
            <a:r>
              <a:rPr lang="de-CH" sz="1900" dirty="0" smtClean="0"/>
              <a:t>Kinder- </a:t>
            </a:r>
            <a:r>
              <a:rPr lang="de-CH" sz="1900" dirty="0"/>
              <a:t>und </a:t>
            </a:r>
            <a:r>
              <a:rPr lang="de-CH" sz="1900" dirty="0" smtClean="0"/>
              <a:t>Jugendarbeit,</a:t>
            </a:r>
          </a:p>
          <a:p>
            <a:pPr marL="342900" indent="-342900">
              <a:buFont typeface="+mj-lt"/>
              <a:buAutoNum type="alphaLcParenR"/>
            </a:pPr>
            <a:r>
              <a:rPr lang="de-CH" sz="1900" dirty="0" smtClean="0"/>
              <a:t>Angebote </a:t>
            </a:r>
            <a:r>
              <a:rPr lang="de-CH" sz="1900" dirty="0"/>
              <a:t>zu Ehe, Familie und </a:t>
            </a:r>
            <a:r>
              <a:rPr lang="de-CH" sz="1900" dirty="0" smtClean="0"/>
              <a:t>Partnerschaft,</a:t>
            </a:r>
          </a:p>
          <a:p>
            <a:pPr marL="342900" indent="-342900">
              <a:buFont typeface="+mj-lt"/>
              <a:buAutoNum type="alphaLcParenR"/>
            </a:pPr>
            <a:r>
              <a:rPr lang="de-CH" sz="1900" dirty="0" smtClean="0"/>
              <a:t>Angebote </a:t>
            </a:r>
            <a:r>
              <a:rPr lang="de-CH" sz="1900" dirty="0"/>
              <a:t>für Seniorinnen, Senioren und </a:t>
            </a:r>
            <a:r>
              <a:rPr lang="de-CH" sz="1900" dirty="0" smtClean="0"/>
              <a:t>Betagte,</a:t>
            </a:r>
          </a:p>
          <a:p>
            <a:pPr marL="342900" indent="-342900">
              <a:buFont typeface="+mj-lt"/>
              <a:buAutoNum type="alphaLcParenR"/>
            </a:pPr>
            <a:r>
              <a:rPr lang="de-CH" sz="1900" dirty="0" smtClean="0"/>
              <a:t>Angebote </a:t>
            </a:r>
            <a:r>
              <a:rPr lang="de-CH" sz="1900" dirty="0"/>
              <a:t>für sozial Schwache und </a:t>
            </a:r>
            <a:r>
              <a:rPr lang="de-CH" sz="1900" dirty="0" smtClean="0"/>
              <a:t>Armutsbetroffene,</a:t>
            </a:r>
          </a:p>
          <a:p>
            <a:pPr marL="342900" indent="-342900">
              <a:buFont typeface="+mj-lt"/>
              <a:buAutoNum type="alphaLcParenR"/>
            </a:pPr>
            <a:r>
              <a:rPr lang="de-CH" sz="1900" dirty="0" smtClean="0"/>
              <a:t>Angebote </a:t>
            </a:r>
            <a:r>
              <a:rPr lang="de-CH" sz="1900" dirty="0"/>
              <a:t>für Migrantinnen und Migranten sowie Asylsuchende, </a:t>
            </a:r>
            <a:endParaRPr lang="de-CH" sz="1900" dirty="0" smtClean="0"/>
          </a:p>
          <a:p>
            <a:pPr marL="342900" indent="-342900">
              <a:buFont typeface="+mj-lt"/>
              <a:buAutoNum type="alphaLcParenR"/>
            </a:pPr>
            <a:r>
              <a:rPr lang="de-CH" sz="1900" dirty="0" smtClean="0"/>
              <a:t>Erwachsenenbildung,</a:t>
            </a:r>
          </a:p>
          <a:p>
            <a:pPr marL="342900" indent="-342900">
              <a:buFont typeface="+mj-lt"/>
              <a:buAutoNum type="alphaLcParenR"/>
            </a:pPr>
            <a:r>
              <a:rPr lang="de-CH" sz="1900" dirty="0" smtClean="0"/>
              <a:t>kirchlicher </a:t>
            </a:r>
            <a:r>
              <a:rPr lang="de-CH" sz="1900" dirty="0"/>
              <a:t>Unterricht, </a:t>
            </a:r>
          </a:p>
          <a:p>
            <a:pPr marL="342900" indent="-342900">
              <a:buFont typeface="+mj-lt"/>
              <a:buAutoNum type="alphaLcParenR"/>
            </a:pPr>
            <a:r>
              <a:rPr lang="de-CH" sz="1900" dirty="0" smtClean="0"/>
              <a:t>ökumenische </a:t>
            </a:r>
            <a:r>
              <a:rPr lang="de-CH" sz="1900" dirty="0"/>
              <a:t>Arbeit und </a:t>
            </a:r>
            <a:r>
              <a:rPr lang="de-CH" sz="1900" dirty="0" smtClean="0"/>
              <a:t>Entwicklungszusammenarbeit,</a:t>
            </a:r>
          </a:p>
          <a:p>
            <a:pPr marL="342900" indent="-342900">
              <a:buFont typeface="+mj-lt"/>
              <a:buAutoNum type="alphaLcParenR"/>
            </a:pPr>
            <a:r>
              <a:rPr lang="de-CH" sz="1900" dirty="0" smtClean="0"/>
              <a:t>Kultur,</a:t>
            </a:r>
          </a:p>
          <a:p>
            <a:pPr marL="342900" indent="-342900">
              <a:buFont typeface="+mj-lt"/>
              <a:buAutoNum type="alphaLcParenR" startAt="11"/>
            </a:pPr>
            <a:r>
              <a:rPr lang="de-CH" sz="1900" dirty="0" smtClean="0"/>
              <a:t>Öffentlichkeitsarbeit </a:t>
            </a:r>
            <a:r>
              <a:rPr lang="de-CH" sz="1900" dirty="0"/>
              <a:t>betreffend soziale und gesellschaftliche Themen und </a:t>
            </a:r>
          </a:p>
          <a:p>
            <a:pPr marL="342900" indent="-342900">
              <a:buFont typeface="+mj-lt"/>
              <a:buAutoNum type="alphaLcParenR" startAt="11"/>
            </a:pPr>
            <a:r>
              <a:rPr lang="de-CH" sz="1900" dirty="0" smtClean="0"/>
              <a:t>Seelsorge</a:t>
            </a:r>
            <a:r>
              <a:rPr lang="de-CH" sz="1900" dirty="0"/>
              <a:t>. </a:t>
            </a:r>
          </a:p>
        </p:txBody>
      </p:sp>
    </p:spTree>
    <p:extLst>
      <p:ext uri="{BB962C8B-B14F-4D97-AF65-F5344CB8AC3E}">
        <p14:creationId xmlns:p14="http://schemas.microsoft.com/office/powerpoint/2010/main" val="31596740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Oktober 2017</a:t>
            </a:r>
            <a:endParaRPr lang="de-CH" dirty="0"/>
          </a:p>
        </p:txBody>
      </p:sp>
      <p:sp>
        <p:nvSpPr>
          <p:cNvPr id="3" name="Fußzeilenplatzhalter 2"/>
          <p:cNvSpPr>
            <a:spLocks noGrp="1"/>
          </p:cNvSpPr>
          <p:nvPr>
            <p:ph type="ftr" sz="quarter" idx="11"/>
          </p:nvPr>
        </p:nvSpPr>
        <p:spPr/>
        <p:txBody>
          <a:bodyPr/>
          <a:lstStyle/>
          <a:p>
            <a:r>
              <a:rPr lang="de-CH" dirty="0" err="1" smtClean="0"/>
              <a:t>Präsidienkonferenzen</a:t>
            </a:r>
            <a:r>
              <a:rPr lang="de-CH" dirty="0" smtClean="0"/>
              <a:t>                            Kirche der Zukunft                             Reformierte Kirchen Bern-Jura-Solothurn</a:t>
            </a:r>
            <a:endParaRPr lang="de-CH" dirty="0"/>
          </a:p>
        </p:txBody>
      </p:sp>
      <p:sp>
        <p:nvSpPr>
          <p:cNvPr id="4" name="Foliennummernplatzhalter 3"/>
          <p:cNvSpPr>
            <a:spLocks noGrp="1"/>
          </p:cNvSpPr>
          <p:nvPr>
            <p:ph type="sldNum" sz="quarter" idx="12"/>
          </p:nvPr>
        </p:nvSpPr>
        <p:spPr/>
        <p:txBody>
          <a:bodyPr/>
          <a:lstStyle/>
          <a:p>
            <a:fld id="{A451278B-6C5C-4947-AA54-E1A05CF99D77}" type="slidenum">
              <a:rPr lang="de-CH" smtClean="0"/>
              <a:pPr/>
              <a:t>9</a:t>
            </a:fld>
            <a:endParaRPr lang="de-CH" dirty="0"/>
          </a:p>
        </p:txBody>
      </p:sp>
      <p:sp>
        <p:nvSpPr>
          <p:cNvPr id="5" name="Textplatzhalter 4"/>
          <p:cNvSpPr>
            <a:spLocks noGrp="1"/>
          </p:cNvSpPr>
          <p:nvPr>
            <p:ph type="body" sz="quarter" idx="13"/>
          </p:nvPr>
        </p:nvSpPr>
        <p:spPr/>
        <p:txBody>
          <a:bodyPr/>
          <a:lstStyle/>
          <a:p>
            <a:r>
              <a:rPr lang="de-CH" dirty="0" smtClean="0"/>
              <a:t>Herausforderung Lohnsummenwachstum</a:t>
            </a:r>
            <a:endParaRPr lang="de-CH" dirty="0"/>
          </a:p>
        </p:txBody>
      </p:sp>
      <p:sp>
        <p:nvSpPr>
          <p:cNvPr id="7" name="Textplatzhalter 6"/>
          <p:cNvSpPr>
            <a:spLocks noGrp="1"/>
          </p:cNvSpPr>
          <p:nvPr>
            <p:ph type="body" sz="quarter" idx="15"/>
          </p:nvPr>
        </p:nvSpPr>
        <p:spPr>
          <a:xfrm>
            <a:off x="557999" y="1894081"/>
            <a:ext cx="7542393" cy="4077160"/>
          </a:xfrm>
        </p:spPr>
        <p:txBody>
          <a:bodyPr/>
          <a:lstStyle/>
          <a:p>
            <a:pPr>
              <a:spcBef>
                <a:spcPts val="1800"/>
              </a:spcBef>
            </a:pPr>
            <a:endParaRPr lang="de-CH" sz="2400" dirty="0" smtClean="0"/>
          </a:p>
          <a:p>
            <a:pPr marL="342900" indent="-342900">
              <a:spcBef>
                <a:spcPts val="1800"/>
              </a:spcBef>
              <a:buFont typeface="Arial" panose="020B0604020202020204" pitchFamily="34" charset="0"/>
              <a:buChar char="•"/>
            </a:pPr>
            <a:r>
              <a:rPr lang="de-CH" sz="2400" dirty="0" smtClean="0"/>
              <a:t>2020 erhalten die Landeskirchen die nötige Lohnsumme, um alle ihnen übertragenen Stellen zu finanzieren. </a:t>
            </a:r>
          </a:p>
          <a:p>
            <a:pPr marL="342900" indent="-342900">
              <a:spcBef>
                <a:spcPts val="1800"/>
              </a:spcBef>
              <a:buFont typeface="Arial" panose="020B0604020202020204" pitchFamily="34" charset="0"/>
              <a:buChar char="•"/>
            </a:pPr>
            <a:r>
              <a:rPr lang="de-CH" sz="2400" dirty="0" smtClean="0"/>
              <a:t>Da die Beiträge aus der Säule B nicht an das Lohnsummenwachstum angepasst werden, müssen die Landeskirchen </a:t>
            </a:r>
            <a:r>
              <a:rPr lang="de-CH" sz="2400" dirty="0" smtClean="0"/>
              <a:t>dieses </a:t>
            </a:r>
            <a:r>
              <a:rPr lang="de-CH" sz="2400" dirty="0" smtClean="0"/>
              <a:t>ab 2021 selber finanzieren.</a:t>
            </a:r>
          </a:p>
        </p:txBody>
      </p:sp>
      <p:pic>
        <p:nvPicPr>
          <p:cNvPr id="9" name="Grafi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20072" y="284899"/>
            <a:ext cx="3563888" cy="2053302"/>
          </a:xfrm>
          <a:prstGeom prst="rect">
            <a:avLst/>
          </a:prstGeom>
        </p:spPr>
      </p:pic>
    </p:spTree>
    <p:extLst>
      <p:ext uri="{BB962C8B-B14F-4D97-AF65-F5344CB8AC3E}">
        <p14:creationId xmlns:p14="http://schemas.microsoft.com/office/powerpoint/2010/main" val="16082841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f_Kirche_BJS_Master">
  <a:themeElements>
    <a:clrScheme name="Ref_Kirche_BJS">
      <a:dk1>
        <a:srgbClr val="FFFFFF"/>
      </a:dk1>
      <a:lt1>
        <a:srgbClr val="FFFFFF"/>
      </a:lt1>
      <a:dk2>
        <a:srgbClr val="000000"/>
      </a:dk2>
      <a:lt2>
        <a:srgbClr val="FFFFFF"/>
      </a:lt2>
      <a:accent1>
        <a:srgbClr val="6383C0"/>
      </a:accent1>
      <a:accent2>
        <a:srgbClr val="6383C0"/>
      </a:accent2>
      <a:accent3>
        <a:srgbClr val="6383C0"/>
      </a:accent3>
      <a:accent4>
        <a:srgbClr val="6383C0"/>
      </a:accent4>
      <a:accent5>
        <a:srgbClr val="6383C0"/>
      </a:accent5>
      <a:accent6>
        <a:srgbClr val="6383C0"/>
      </a:accent6>
      <a:hlink>
        <a:srgbClr val="6383C0"/>
      </a:hlink>
      <a:folHlink>
        <a:srgbClr val="6383C0"/>
      </a:folHlink>
    </a:clrScheme>
    <a:fontScheme name="Ref Kirche BJS">
      <a:majorFont>
        <a:latin typeface="Arial Black"/>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Ref_Kirche_BJS_Master" id="{D54D2EB9-5C6F-4678-9E1C-F4EF78DBC351}" vid="{549E1068-FCE8-4202-B50B-9AA517CB9DA1}"/>
    </a:ext>
  </a:extLst>
</a:theme>
</file>

<file path=ppt/theme/theme2.xml><?xml version="1.0" encoding="utf-8"?>
<a:theme xmlns:a="http://schemas.openxmlformats.org/drawingml/2006/main" name="Ref Kirche BJS 2">
  <a:themeElements>
    <a:clrScheme name="Ref_Kirche_BJS">
      <a:dk1>
        <a:srgbClr val="FFFFFF"/>
      </a:dk1>
      <a:lt1>
        <a:srgbClr val="FFFFFF"/>
      </a:lt1>
      <a:dk2>
        <a:srgbClr val="000000"/>
      </a:dk2>
      <a:lt2>
        <a:srgbClr val="FFFFFF"/>
      </a:lt2>
      <a:accent1>
        <a:srgbClr val="6383C0"/>
      </a:accent1>
      <a:accent2>
        <a:srgbClr val="6383C0"/>
      </a:accent2>
      <a:accent3>
        <a:srgbClr val="6383C0"/>
      </a:accent3>
      <a:accent4>
        <a:srgbClr val="6383C0"/>
      </a:accent4>
      <a:accent5>
        <a:srgbClr val="6383C0"/>
      </a:accent5>
      <a:accent6>
        <a:srgbClr val="6383C0"/>
      </a:accent6>
      <a:hlink>
        <a:srgbClr val="6383C0"/>
      </a:hlink>
      <a:folHlink>
        <a:srgbClr val="6383C0"/>
      </a:folHlink>
    </a:clrScheme>
    <a:fontScheme name="Ref Kirche BJS">
      <a:majorFont>
        <a:latin typeface="Arial Black"/>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Ref_Kirche_BJS_Master" id="{D54D2EB9-5C6F-4678-9E1C-F4EF78DBC351}" vid="{8808F569-9A39-4B28-A15C-8A8CAF17E032}"/>
    </a:ext>
  </a:ext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Ref_Kirche_BJS_Master</Template>
  <TotalTime>0</TotalTime>
  <Words>1063</Words>
  <Application>Microsoft Office PowerPoint</Application>
  <PresentationFormat>Bildschirmpräsentation (4:3)</PresentationFormat>
  <Paragraphs>154</Paragraphs>
  <Slides>15</Slides>
  <Notes>10</Notes>
  <HiddenSlides>0</HiddenSlides>
  <MMClips>0</MMClips>
  <ScaleCrop>false</ScaleCrop>
  <HeadingPairs>
    <vt:vector size="6" baseType="variant">
      <vt:variant>
        <vt:lpstr>Verwendete Schriftarten</vt:lpstr>
      </vt:variant>
      <vt:variant>
        <vt:i4>3</vt:i4>
      </vt:variant>
      <vt:variant>
        <vt:lpstr>Design</vt:lpstr>
      </vt:variant>
      <vt:variant>
        <vt:i4>2</vt:i4>
      </vt:variant>
      <vt:variant>
        <vt:lpstr>Folientitel</vt:lpstr>
      </vt:variant>
      <vt:variant>
        <vt:i4>15</vt:i4>
      </vt:variant>
    </vt:vector>
  </HeadingPairs>
  <TitlesOfParts>
    <vt:vector size="20" baseType="lpstr">
      <vt:lpstr>Arial</vt:lpstr>
      <vt:lpstr>Calibri</vt:lpstr>
      <vt:lpstr>Times New Roman</vt:lpstr>
      <vt:lpstr>Ref_Kirche_BJS_Master</vt:lpstr>
      <vt:lpstr>Ref Kirche BJS 2</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Refbejuso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Baechler Helga</dc:creator>
  <cp:lastModifiedBy>Hofer Kurt</cp:lastModifiedBy>
  <cp:revision>237</cp:revision>
  <cp:lastPrinted>2017-10-09T18:24:34Z</cp:lastPrinted>
  <dcterms:created xsi:type="dcterms:W3CDTF">2016-09-27T12:59:50Z</dcterms:created>
  <dcterms:modified xsi:type="dcterms:W3CDTF">2017-10-18T09:21:54Z</dcterms:modified>
</cp:coreProperties>
</file>