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1"/>
  </p:notesMasterIdLst>
  <p:sldIdLst>
    <p:sldId id="256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322" autoAdjust="0"/>
  </p:normalViewPr>
  <p:slideViewPr>
    <p:cSldViewPr showGuides="1">
      <p:cViewPr>
        <p:scale>
          <a:sx n="80" d="100"/>
          <a:sy n="80" d="100"/>
        </p:scale>
        <p:origin x="-600" y="-546"/>
      </p:cViewPr>
      <p:guideLst>
        <p:guide orient="horz" pos="3505"/>
        <p:guide orient="horz" pos="3252"/>
        <p:guide orient="horz" pos="771"/>
        <p:guide orient="horz" pos="164"/>
        <p:guide orient="horz" pos="1278"/>
        <p:guide orient="horz" pos="2387"/>
        <p:guide orient="horz" pos="3922"/>
        <p:guide orient="horz" pos="1071"/>
        <p:guide orient="horz" pos="1162"/>
        <p:guide pos="3474"/>
        <p:guide pos="5396"/>
        <p:guide pos="539"/>
        <p:guide pos="5225"/>
        <p:guide pos="3324"/>
        <p:guide pos="374"/>
        <p:guide pos="2303"/>
        <p:guide pos="24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226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515EF-21D0-4831-955F-3A8E42BE88DC}" type="datetimeFigureOut">
              <a:rPr lang="de-CH" smtClean="0"/>
              <a:pPr/>
              <a:t>21.10.2013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6563C-F6A4-4776-B5C3-7A051607615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583200" y="1692000"/>
            <a:ext cx="7977600" cy="386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2400" y="1926000"/>
            <a:ext cx="7441200" cy="13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</a:t>
            </a:r>
            <a:br>
              <a:rPr lang="de-DE" dirty="0" smtClean="0"/>
            </a:br>
            <a:r>
              <a:rPr lang="de-DE" dirty="0" smtClean="0"/>
              <a:t>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5200" y="3726000"/>
            <a:ext cx="7439025" cy="1436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CH" dirty="0" smtClean="0"/>
              <a:t>Durch klicken Untertitel hinzufügen</a:t>
            </a:r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583200" y="1692000"/>
            <a:ext cx="7977600" cy="38664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3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42400" y="1926000"/>
            <a:ext cx="7441200" cy="13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</a:t>
            </a:r>
            <a:br>
              <a:rPr lang="de-DE" dirty="0" smtClean="0"/>
            </a:br>
            <a:r>
              <a:rPr lang="de-DE" dirty="0" smtClean="0"/>
              <a:t>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5200" y="3726000"/>
            <a:ext cx="7439025" cy="1436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CH" dirty="0" smtClean="0"/>
              <a:t>Durch klicken Untertitel hinzufügen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4. Juni 2013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Reformierte Kirchen Bern-Jura-Solothurn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8000" y="0"/>
            <a:ext cx="8002800" cy="13115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CH" dirty="0" smtClean="0"/>
              <a:t>Der Titel 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7999" y="1386000"/>
            <a:ext cx="80028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 smtClean="0"/>
              <a:t>Der Untertitel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58000" y="1778400"/>
            <a:ext cx="80028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 smtClean="0"/>
              <a:t>Der Text</a:t>
            </a:r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4. Juni 2013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Reformierte Kirchen Bern-Jura-Solothurn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8000" y="0"/>
            <a:ext cx="8002800" cy="13115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CH" dirty="0" smtClean="0"/>
              <a:t>Der Titel </a:t>
            </a:r>
            <a:endParaRPr lang="de-CH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7999" y="1386000"/>
            <a:ext cx="80028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 smtClean="0"/>
              <a:t>Der Untertitel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584200" y="1844674"/>
            <a:ext cx="4680000" cy="3719513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508000" y="1778400"/>
            <a:ext cx="305815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 smtClean="0"/>
              <a:t>Der Text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4. Juni 2013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Reformierte Kirchen Bern-Jura-Solothurn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8000" y="0"/>
            <a:ext cx="8002800" cy="13115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CH" dirty="0" smtClean="0"/>
              <a:t>Der Titel </a:t>
            </a:r>
            <a:endParaRPr lang="de-CH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7999" y="1386000"/>
            <a:ext cx="80028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 smtClean="0"/>
              <a:t>Der Untertitel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593725" y="1844674"/>
            <a:ext cx="3062288" cy="3719513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883024" y="1778400"/>
            <a:ext cx="4411663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 smtClean="0"/>
              <a:t>Der Text</a:t>
            </a:r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4. Juni 2013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Reformierte Kirchen Bern-Jura-Solothurn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7999" y="1386000"/>
            <a:ext cx="80028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 smtClean="0"/>
              <a:t>Der Untertitel</a:t>
            </a:r>
            <a:endParaRPr lang="de-CH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8000" y="0"/>
            <a:ext cx="8002800" cy="13115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CH" dirty="0" smtClean="0"/>
              <a:t>Der Titel 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584200" y="1844676"/>
            <a:ext cx="7981950" cy="3719512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logo_refbejuso_defr_rgb_300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000"/>
            <a:ext cx="1819656" cy="1639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6000" y="6066000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 smtClean="0"/>
              <a:t>4. Juni 2013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0000" y="6057312"/>
            <a:ext cx="5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CH" dirty="0" smtClean="0"/>
              <a:t>Reformierte Kirchen Bern-Jura-Solothurn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6000" y="6066000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451278B-6C5C-4947-AA54-E1A05CF99D7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584200" y="0"/>
            <a:ext cx="798195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3" r:id="rId2"/>
    <p:sldLayoutId id="2147483656" r:id="rId3"/>
    <p:sldLayoutId id="2147483654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zd@refbejuso.ch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Une église à plusieurs voix</a:t>
            </a:r>
          </a:p>
          <a:p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564904"/>
            <a:ext cx="8614669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4 </a:t>
            </a:r>
            <a:r>
              <a:rPr lang="de-DE" dirty="0" err="1" smtClean="0"/>
              <a:t>juin</a:t>
            </a:r>
            <a:r>
              <a:rPr lang="de-DE" dirty="0" smtClean="0"/>
              <a:t> 2013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 smtClean="0"/>
              <a:t>Eglises</a:t>
            </a:r>
            <a:r>
              <a:rPr lang="de-CH" dirty="0" smtClean="0"/>
              <a:t> </a:t>
            </a:r>
            <a:r>
              <a:rPr lang="de-CH" dirty="0" err="1" smtClean="0"/>
              <a:t>réformées</a:t>
            </a:r>
            <a:r>
              <a:rPr lang="de-CH" dirty="0" smtClean="0"/>
              <a:t> </a:t>
            </a:r>
            <a:r>
              <a:rPr lang="de-CH" dirty="0" err="1" smtClean="0"/>
              <a:t>Berne</a:t>
            </a:r>
            <a:r>
              <a:rPr lang="de-CH" dirty="0" smtClean="0"/>
              <a:t>-Jura-</a:t>
            </a:r>
            <a:r>
              <a:rPr lang="de-CH" dirty="0" err="1" smtClean="0"/>
              <a:t>Soleure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sz="2800" dirty="0" smtClean="0"/>
              <a:t>Une brochure faite d’un choix de « citations » tirées de plus de 1000 interviews de qualité</a:t>
            </a:r>
            <a:endParaRPr lang="fr-CH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4 </a:t>
            </a:r>
            <a:r>
              <a:rPr lang="de-DE" dirty="0" err="1" smtClean="0"/>
              <a:t>juin</a:t>
            </a:r>
            <a:r>
              <a:rPr lang="de-DE" dirty="0" smtClean="0"/>
              <a:t> 2013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 smtClean="0"/>
              <a:t>Eglises</a:t>
            </a:r>
            <a:r>
              <a:rPr lang="de-CH" dirty="0" smtClean="0"/>
              <a:t> </a:t>
            </a:r>
            <a:r>
              <a:rPr lang="de-CH" dirty="0" err="1" smtClean="0"/>
              <a:t>réformées</a:t>
            </a:r>
            <a:r>
              <a:rPr lang="de-CH" dirty="0" smtClean="0"/>
              <a:t> </a:t>
            </a:r>
            <a:r>
              <a:rPr lang="de-CH" dirty="0" err="1" smtClean="0"/>
              <a:t>Berne</a:t>
            </a:r>
            <a:r>
              <a:rPr lang="de-CH" dirty="0" smtClean="0"/>
              <a:t>-Jura-</a:t>
            </a:r>
            <a:r>
              <a:rPr lang="de-CH" dirty="0" err="1" smtClean="0"/>
              <a:t>Soleure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de-CH" dirty="0" smtClean="0"/>
              <a:t>Public-</a:t>
            </a:r>
            <a:r>
              <a:rPr lang="de-CH" dirty="0" err="1" smtClean="0"/>
              <a:t>cible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3995936" y="4251928"/>
            <a:ext cx="5148064" cy="1985384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CH" dirty="0" smtClean="0"/>
              <a:t> Public-cible : </a:t>
            </a:r>
          </a:p>
          <a:p>
            <a:pPr>
              <a:lnSpc>
                <a:spcPct val="90000"/>
              </a:lnSpc>
            </a:pPr>
            <a:r>
              <a:rPr lang="fr-CH" dirty="0" smtClean="0"/>
              <a:t>  Personnes distancées ou bienveillantes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CH" dirty="0" smtClean="0"/>
              <a:t> Objectif : </a:t>
            </a:r>
          </a:p>
          <a:p>
            <a:pPr>
              <a:lnSpc>
                <a:spcPct val="90000"/>
              </a:lnSpc>
            </a:pPr>
            <a:r>
              <a:rPr lang="fr-CH" dirty="0" smtClean="0"/>
              <a:t>  Elles doivent être convaincues de rester dans l’Eglise.</a:t>
            </a:r>
          </a:p>
          <a:p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40161"/>
            <a:ext cx="3183990" cy="450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4 </a:t>
            </a:r>
            <a:r>
              <a:rPr lang="de-DE" dirty="0" err="1" smtClean="0"/>
              <a:t>juin</a:t>
            </a:r>
            <a:r>
              <a:rPr lang="de-DE" dirty="0" smtClean="0"/>
              <a:t> 2013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CH" dirty="0" err="1" smtClean="0"/>
              <a:t>Eglises</a:t>
            </a:r>
            <a:r>
              <a:rPr lang="de-CH" dirty="0" smtClean="0"/>
              <a:t> </a:t>
            </a:r>
            <a:r>
              <a:rPr lang="de-CH" dirty="0" err="1" smtClean="0"/>
              <a:t>réformées</a:t>
            </a:r>
            <a:r>
              <a:rPr lang="de-CH" dirty="0" smtClean="0"/>
              <a:t> </a:t>
            </a:r>
            <a:r>
              <a:rPr lang="de-CH" dirty="0" err="1" smtClean="0"/>
              <a:t>Berne</a:t>
            </a:r>
            <a:r>
              <a:rPr lang="de-CH" dirty="0" smtClean="0"/>
              <a:t>-Jura-</a:t>
            </a:r>
            <a:r>
              <a:rPr lang="de-CH" dirty="0" err="1" smtClean="0"/>
              <a:t>Soleure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451278B-6C5C-4947-AA54-E1A05CF99D77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558000" y="0"/>
            <a:ext cx="8002800" cy="1311550"/>
          </a:xfrm>
        </p:spPr>
        <p:txBody>
          <a:bodyPr/>
          <a:lstStyle/>
          <a:p>
            <a:r>
              <a:rPr lang="fr-CH" sz="2400" dirty="0" smtClean="0"/>
              <a:t>Message central: ces personnes lisent que dans notre Eglise, il existe plusieurs manières d’égale importance de faire partie de l’Eglise. </a:t>
            </a:r>
            <a:endParaRPr lang="fr-CH" sz="240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32362"/>
            <a:ext cx="8640960" cy="43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4 </a:t>
            </a:r>
            <a:r>
              <a:rPr lang="de-DE" dirty="0" err="1" smtClean="0"/>
              <a:t>juin</a:t>
            </a:r>
            <a:r>
              <a:rPr lang="de-DE" dirty="0" smtClean="0"/>
              <a:t> 2013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 smtClean="0"/>
              <a:t>Eglises</a:t>
            </a:r>
            <a:r>
              <a:rPr lang="de-CH" dirty="0" smtClean="0"/>
              <a:t> </a:t>
            </a:r>
            <a:r>
              <a:rPr lang="de-CH" dirty="0" err="1" smtClean="0"/>
              <a:t>réformées</a:t>
            </a:r>
            <a:r>
              <a:rPr lang="de-CH" dirty="0" smtClean="0"/>
              <a:t> </a:t>
            </a:r>
            <a:r>
              <a:rPr lang="de-CH" dirty="0" err="1" smtClean="0"/>
              <a:t>Berne</a:t>
            </a:r>
            <a:r>
              <a:rPr lang="de-CH" dirty="0" smtClean="0"/>
              <a:t>-Jura-</a:t>
            </a:r>
            <a:r>
              <a:rPr lang="de-CH" dirty="0" err="1" smtClean="0"/>
              <a:t>Soleure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Pour que ce message puisse toucher le public-cible, nous avons de votre aide !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1"/>
            <a:ext cx="8655240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4 </a:t>
            </a:r>
            <a:r>
              <a:rPr lang="de-DE" dirty="0" err="1" smtClean="0"/>
              <a:t>juin</a:t>
            </a:r>
            <a:r>
              <a:rPr lang="de-DE" dirty="0" smtClean="0"/>
              <a:t> 2013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 smtClean="0"/>
              <a:t>Eglises</a:t>
            </a:r>
            <a:r>
              <a:rPr lang="de-CH" dirty="0" smtClean="0"/>
              <a:t> </a:t>
            </a:r>
            <a:r>
              <a:rPr lang="de-CH" dirty="0" err="1" smtClean="0"/>
              <a:t>réformées</a:t>
            </a:r>
            <a:r>
              <a:rPr lang="de-CH" dirty="0" smtClean="0"/>
              <a:t> </a:t>
            </a:r>
            <a:r>
              <a:rPr lang="de-CH" dirty="0" err="1" smtClean="0"/>
              <a:t>Berne</a:t>
            </a:r>
            <a:r>
              <a:rPr lang="de-CH" dirty="0" smtClean="0"/>
              <a:t>-Jura-</a:t>
            </a:r>
            <a:r>
              <a:rPr lang="de-CH" dirty="0" err="1" smtClean="0"/>
              <a:t>Soleure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 smtClean="0"/>
              <a:t>Où</a:t>
            </a:r>
            <a:r>
              <a:rPr lang="de-CH" dirty="0" smtClean="0"/>
              <a:t> </a:t>
            </a:r>
            <a:r>
              <a:rPr lang="de-CH" dirty="0" err="1" smtClean="0"/>
              <a:t>cette</a:t>
            </a:r>
            <a:r>
              <a:rPr lang="de-CH" dirty="0" smtClean="0"/>
              <a:t> </a:t>
            </a:r>
            <a:r>
              <a:rPr lang="de-CH" dirty="0" err="1" smtClean="0"/>
              <a:t>brochure</a:t>
            </a:r>
            <a:r>
              <a:rPr lang="de-CH" dirty="0" smtClean="0"/>
              <a:t> </a:t>
            </a:r>
            <a:r>
              <a:rPr lang="de-CH" dirty="0" err="1" smtClean="0"/>
              <a:t>est-elle</a:t>
            </a:r>
            <a:r>
              <a:rPr lang="de-CH" dirty="0" smtClean="0"/>
              <a:t> disponible ?</a:t>
            </a:r>
            <a:endParaRPr lang="de-CH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24" y="1628801"/>
            <a:ext cx="8630256" cy="430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591628"/>
            <a:ext cx="1619672" cy="22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4 </a:t>
            </a:r>
            <a:r>
              <a:rPr lang="de-DE" dirty="0" err="1" smtClean="0"/>
              <a:t>juin</a:t>
            </a:r>
            <a:r>
              <a:rPr lang="de-DE" dirty="0" smtClean="0"/>
              <a:t> 2013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 smtClean="0"/>
              <a:t>Eglises</a:t>
            </a:r>
            <a:r>
              <a:rPr lang="de-CH" dirty="0" smtClean="0"/>
              <a:t> </a:t>
            </a:r>
            <a:r>
              <a:rPr lang="de-CH" dirty="0" err="1" smtClean="0"/>
              <a:t>réformées</a:t>
            </a:r>
            <a:r>
              <a:rPr lang="de-CH" dirty="0" smtClean="0"/>
              <a:t> </a:t>
            </a:r>
            <a:r>
              <a:rPr lang="de-CH" dirty="0" err="1" smtClean="0"/>
              <a:t>Berne</a:t>
            </a:r>
            <a:r>
              <a:rPr lang="de-CH" dirty="0" smtClean="0"/>
              <a:t>-Jura-</a:t>
            </a:r>
            <a:r>
              <a:rPr lang="de-CH" dirty="0" err="1" smtClean="0"/>
              <a:t>Soleure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 smtClean="0"/>
              <a:t>Où</a:t>
            </a:r>
            <a:r>
              <a:rPr lang="de-CH" dirty="0" smtClean="0"/>
              <a:t> les </a:t>
            </a:r>
            <a:r>
              <a:rPr lang="de-CH" dirty="0" err="1" smtClean="0"/>
              <a:t>déposer</a:t>
            </a:r>
            <a:r>
              <a:rPr lang="de-CH" dirty="0" smtClean="0"/>
              <a:t> ? 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H" dirty="0" smtClean="0"/>
              <a:t>Dans les églises et les maisons de paroisse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H" dirty="0" smtClean="0"/>
              <a:t>Si l’Eglise est présente au marché ou à la fête du village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H" dirty="0" smtClean="0"/>
              <a:t>A la fromagerie, chez le boulanger, à l’épicerie du village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H" dirty="0" smtClean="0"/>
              <a:t>Les offrir aux voisins, aux amis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H" dirty="0" smtClean="0"/>
              <a:t>Les apporter lors de la préparation d’actes ecclésiastiques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H" dirty="0" smtClean="0"/>
              <a:t>Affiches dans la vitrine paroissiale, au pilier public ou sur le panneau d’affichage.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4 </a:t>
            </a:r>
            <a:r>
              <a:rPr lang="de-DE" dirty="0" err="1" smtClean="0"/>
              <a:t>juin</a:t>
            </a:r>
            <a:r>
              <a:rPr lang="de-DE" dirty="0" smtClean="0"/>
              <a:t> 2013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 smtClean="0"/>
              <a:t>Eglises</a:t>
            </a:r>
            <a:r>
              <a:rPr lang="de-CH" dirty="0" smtClean="0"/>
              <a:t> </a:t>
            </a:r>
            <a:r>
              <a:rPr lang="de-CH" dirty="0" err="1" smtClean="0"/>
              <a:t>réformées</a:t>
            </a:r>
            <a:r>
              <a:rPr lang="de-CH" dirty="0" smtClean="0"/>
              <a:t> </a:t>
            </a:r>
            <a:r>
              <a:rPr lang="de-CH" dirty="0" err="1" smtClean="0"/>
              <a:t>Berne</a:t>
            </a:r>
            <a:r>
              <a:rPr lang="de-CH" dirty="0" smtClean="0"/>
              <a:t>-Jura-</a:t>
            </a:r>
            <a:r>
              <a:rPr lang="de-CH" dirty="0" err="1" smtClean="0"/>
              <a:t>Soleure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278B-6C5C-4947-AA54-E1A05CF99D77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H" dirty="0" smtClean="0"/>
              <a:t>Prenez donc ce dont vous avez besoin pour nous permettre d‘éviter des frais de port. </a:t>
            </a:r>
          </a:p>
          <a:p>
            <a:endParaRPr lang="fr-CH" dirty="0" smtClean="0"/>
          </a:p>
          <a:p>
            <a:r>
              <a:rPr lang="fr-CH" dirty="0" smtClean="0"/>
              <a:t>Si vous en avez besoin de davantage de </a:t>
            </a:r>
            <a:br>
              <a:rPr lang="fr-CH" dirty="0" smtClean="0"/>
            </a:br>
            <a:r>
              <a:rPr lang="fr-CH" dirty="0" smtClean="0"/>
              <a:t>brochures, commandez-les ici :</a:t>
            </a:r>
          </a:p>
          <a:p>
            <a:r>
              <a:rPr lang="fr-CH" dirty="0" smtClean="0">
                <a:hlinkClick r:id="rId2"/>
              </a:rPr>
              <a:t>zd@refbejuso.ch</a:t>
            </a:r>
            <a:r>
              <a:rPr lang="fr-CH" dirty="0" smtClean="0"/>
              <a:t> </a:t>
            </a:r>
          </a:p>
          <a:p>
            <a:r>
              <a:rPr lang="fr-CH" dirty="0" smtClean="0"/>
              <a:t>031 340 24 </a:t>
            </a:r>
            <a:r>
              <a:rPr lang="fr-CH" dirty="0" err="1" smtClean="0"/>
              <a:t>24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76872"/>
            <a:ext cx="308229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_Kirche_BJS_Master">
  <a:themeElements>
    <a:clrScheme name="Ref_Kirche_BJS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6383C0"/>
      </a:accent1>
      <a:accent2>
        <a:srgbClr val="6383C0"/>
      </a:accent2>
      <a:accent3>
        <a:srgbClr val="6383C0"/>
      </a:accent3>
      <a:accent4>
        <a:srgbClr val="6383C0"/>
      </a:accent4>
      <a:accent5>
        <a:srgbClr val="6383C0"/>
      </a:accent5>
      <a:accent6>
        <a:srgbClr val="6383C0"/>
      </a:accent6>
      <a:hlink>
        <a:srgbClr val="6383C0"/>
      </a:hlink>
      <a:folHlink>
        <a:srgbClr val="6383C0"/>
      </a:folHlink>
    </a:clrScheme>
    <a:fontScheme name="Ref Kirche BJ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f Kirche BJS 2">
  <a:themeElements>
    <a:clrScheme name="Ref_Kirche_BJS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6383C0"/>
      </a:accent1>
      <a:accent2>
        <a:srgbClr val="6383C0"/>
      </a:accent2>
      <a:accent3>
        <a:srgbClr val="6383C0"/>
      </a:accent3>
      <a:accent4>
        <a:srgbClr val="6383C0"/>
      </a:accent4>
      <a:accent5>
        <a:srgbClr val="6383C0"/>
      </a:accent5>
      <a:accent6>
        <a:srgbClr val="6383C0"/>
      </a:accent6>
      <a:hlink>
        <a:srgbClr val="6383C0"/>
      </a:hlink>
      <a:folHlink>
        <a:srgbClr val="6383C0"/>
      </a:folHlink>
    </a:clrScheme>
    <a:fontScheme name="Ref Kirche BJ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</Words>
  <Application>Microsoft Office PowerPoint</Application>
  <PresentationFormat>Bildschirmpräsentation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Ref_Kirche_BJS_Master</vt:lpstr>
      <vt:lpstr>Ref Kirche BJS 2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</vt:vector>
  </TitlesOfParts>
  <Company>RefBeJuSo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i_tainasti</dc:creator>
  <cp:lastModifiedBy>U_Trachsel</cp:lastModifiedBy>
  <cp:revision>20</cp:revision>
  <dcterms:created xsi:type="dcterms:W3CDTF">2013-10-08T12:14:44Z</dcterms:created>
  <dcterms:modified xsi:type="dcterms:W3CDTF">2013-10-21T06:09:21Z</dcterms:modified>
</cp:coreProperties>
</file>