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8" r:id="rId3"/>
    <p:sldId id="267" r:id="rId4"/>
    <p:sldId id="273" r:id="rId5"/>
    <p:sldId id="271" r:id="rId6"/>
    <p:sldId id="257" r:id="rId7"/>
    <p:sldId id="274" r:id="rId8"/>
    <p:sldId id="266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1E66"/>
    <a:srgbClr val="360F37"/>
    <a:srgbClr val="BCAC8F"/>
    <a:srgbClr val="240117"/>
    <a:srgbClr val="592311"/>
    <a:srgbClr val="C89F8D"/>
    <a:srgbClr val="AC5453"/>
    <a:srgbClr val="354C5B"/>
    <a:srgbClr val="675E5B"/>
    <a:srgbClr val="65A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0"/>
  </p:normalViewPr>
  <p:slideViewPr>
    <p:cSldViewPr snapToGrid="0" snapToObjects="1">
      <p:cViewPr varScale="1">
        <p:scale>
          <a:sx n="76" d="100"/>
          <a:sy n="76" d="100"/>
        </p:scale>
        <p:origin x="216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E461C4-21BA-E34E-A9D2-3B2E5B843A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F2B500F-C96B-1648-A591-97C1F28D0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CD3294-EA27-4449-A1B0-D3928BFF9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C60253-3645-D443-A7D5-E87DE51DD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427FFBF-15E0-9640-A3FE-E9482CB3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73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D39A7A-B0DA-4147-8901-982C0AD42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F2FB29E-9EAF-8349-B4F4-66AEF76B4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DDEAF3-71AA-BE45-8CFC-4615E63A4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76F569-A417-C549-85AC-1D75BD51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E960AE2-0B20-0942-B5DB-1792FE68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323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444C807-B5B1-A64B-9E7C-0285A78DA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1CE8248-DE19-9248-B105-2B102F4BD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04E13AB-0D61-E048-963D-0EA2992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CF4FD5-0F68-7647-A7BD-212AFCB2D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499413-B973-4340-81E3-8050E3C6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383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60BC5-157C-E44E-8EF5-34ECD9FA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125F2D-9D29-5042-9B4F-71CF89E0D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5915516-CBF0-DE4E-AFED-A0C5786C2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CE635-1976-EF4F-9A8B-F77766411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1D1DDF-2329-1F45-B47F-77C26BB95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9955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985A5D-4AD9-244D-B401-174E9313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FC31A70-568E-DE43-A728-8B76D3C6D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78EFF6-32D8-AB4A-9DB6-E4A33067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20845FA-D2AE-3649-B81D-734865DE8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3A43B6-46BE-4947-A6A7-3BFDB8AF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510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B6BA6E-DC00-554B-9AF2-578EEE60A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7A1CFD-9957-BF4E-BB98-6C922F85C0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112FFB9-F2B9-334E-83A0-6CAFA541DD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E394441-580A-BC4D-995E-3DC48B567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B2D83A5-9B64-F54A-BC75-FF9D9A38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E019760-BB30-0843-8BE7-B0294A6AD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88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8EEFD4-B75D-C642-9566-77FFFDC7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93FF23-3DD2-C046-8956-3B634764A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0F231C-A5A0-534D-BACA-9E51933CEC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15B389-72EE-3C4C-8107-48304F4388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066002F-7A89-CB41-BFA9-EFEA6702DC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A4A5B97-FFB2-1443-9743-E71EA0692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B4081DA-8DA4-434A-9A82-E94419C0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CD897FB-BFFF-3B47-85CD-252F5158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6173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4CF708-1021-F449-8C69-9611C6CB9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A147FB0-5AE5-E14E-BFB0-D1126A630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EA035C-BA58-D74D-AE68-BFA7F9A50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0DB6F4C-8D3C-1149-AE10-C608C1746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88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23EFC6B3-4814-8249-BD4C-6634FBB1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C9E4E6D-7457-8D47-BDDF-5D42CBAC3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E646F5-5BA2-E44D-AAD2-DD1232C56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0573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6A9348-70C5-C049-B150-4AFCC2679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12706E8-87E3-604A-BC07-C1544C9BE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FDF9E81-101A-F548-B3C9-D5783358C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C7D63A6-9A42-734E-915F-A5F0A0FB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B7CD2B-3B01-414F-90D6-4BDDAB42C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999CE2B-2871-7C40-B836-6EDC6539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50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97A70-EB26-9642-8337-A8474D8E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3030473-4DFB-A340-B576-82267D93C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45EF90-D681-3A40-B2A1-2E756EF224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04B849A-B3D1-864F-922D-E0D6D2698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EC6BA7-2AAD-EA4D-9127-C49577BC5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462A8F-C240-9641-884F-8C3FBA37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40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4CE0A84-061D-A044-AA84-58D3BA75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89FE87F-C54F-0F4B-805D-9E5163581C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0E6871-EE37-C541-A271-713C004C5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AF1A1-0ED9-0041-9BF0-8DB9A803652B}" type="datetimeFigureOut">
              <a:rPr lang="de-DE" smtClean="0"/>
              <a:t>25.08.19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78AD27-36AE-4B46-B877-1C1C4D6201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8BDE1B-4C55-0F4E-AE36-924BA5EF9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86F17-FA20-1E47-957A-782D1A0D79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4148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innen, Text enthält.&#10;&#10;Automatisch generierte Beschreibung">
            <a:extLst>
              <a:ext uri="{FF2B5EF4-FFF2-40B4-BE49-F238E27FC236}">
                <a16:creationId xmlns:a16="http://schemas.microsoft.com/office/drawing/2014/main" id="{524A87C4-A293-9240-AFBB-225C7FE3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9061" y="0"/>
            <a:ext cx="4233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487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Boden, draußen enthält.&#10;&#10;Automatisch generierte Beschreibung">
            <a:extLst>
              <a:ext uri="{FF2B5EF4-FFF2-40B4-BE49-F238E27FC236}">
                <a16:creationId xmlns:a16="http://schemas.microsoft.com/office/drawing/2014/main" id="{B6FFFF37-EC7C-B74E-B42E-7B2082A8A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73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Kuchen, Tisch, drinnen, Teller enthält.&#10;&#10;Automatisch generierte Beschreibung">
            <a:extLst>
              <a:ext uri="{FF2B5EF4-FFF2-40B4-BE49-F238E27FC236}">
                <a16:creationId xmlns:a16="http://schemas.microsoft.com/office/drawing/2014/main" id="{D577B0AA-9674-8845-AEC3-BC27CA32D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32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oden, Gebäude, draußen, Person enthält.&#10;&#10;Automatisch generierte Beschreibung">
            <a:extLst>
              <a:ext uri="{FF2B5EF4-FFF2-40B4-BE49-F238E27FC236}">
                <a16:creationId xmlns:a16="http://schemas.microsoft.com/office/drawing/2014/main" id="{508DDDED-F05B-354E-BFA2-760DAA779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333" y="0"/>
            <a:ext cx="4569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13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Person, sitzend, drinnen, Fenster enthält.&#10;&#10;Automatisch generierte Beschreibung">
            <a:extLst>
              <a:ext uri="{FF2B5EF4-FFF2-40B4-BE49-F238E27FC236}">
                <a16:creationId xmlns:a16="http://schemas.microsoft.com/office/drawing/2014/main" id="{DCBB33F6-CED9-824A-8FA8-202809032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585" y="0"/>
            <a:ext cx="9606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04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Skifahren, groß, Menge enthält.&#10;&#10;Automatisch generierte Beschreibung">
            <a:extLst>
              <a:ext uri="{FF2B5EF4-FFF2-40B4-BE49-F238E27FC236}">
                <a16:creationId xmlns:a16="http://schemas.microsoft.com/office/drawing/2014/main" id="{DA3E7790-130A-3E49-AA48-1BFEC451A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32" y="0"/>
            <a:ext cx="10291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88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Baum enthält.&#10;&#10;Automatisch generierte Beschreibung">
            <a:extLst>
              <a:ext uri="{FF2B5EF4-FFF2-40B4-BE49-F238E27FC236}">
                <a16:creationId xmlns:a16="http://schemas.microsoft.com/office/drawing/2014/main" id="{78C5366D-02A8-C748-A9EC-FBA6CE68E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365" y="0"/>
            <a:ext cx="102912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3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Gebäude, Fenster, drinnen, erleuchtet enthält.&#10;&#10;Automatisch generierte Beschreibung">
            <a:extLst>
              <a:ext uri="{FF2B5EF4-FFF2-40B4-BE49-F238E27FC236}">
                <a16:creationId xmlns:a16="http://schemas.microsoft.com/office/drawing/2014/main" id="{24CF056F-A347-8F4A-B2CB-8B761D70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919" y="0"/>
            <a:ext cx="4570162" cy="6858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EE1C197-D2B8-8545-BB2D-20A223A2E04C}"/>
              </a:ext>
            </a:extLst>
          </p:cNvPr>
          <p:cNvSpPr txBox="1"/>
          <p:nvPr/>
        </p:nvSpPr>
        <p:spPr>
          <a:xfrm>
            <a:off x="-1" y="1905630"/>
            <a:ext cx="38109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471E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Politikerin</a:t>
            </a:r>
            <a:endParaRPr lang="de-DE" sz="6000" b="1" dirty="0">
              <a:solidFill>
                <a:srgbClr val="471E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0F99EBB-B5DE-7F4F-961A-5C6CB072FFC0}"/>
              </a:ext>
            </a:extLst>
          </p:cNvPr>
          <p:cNvSpPr txBox="1"/>
          <p:nvPr/>
        </p:nvSpPr>
        <p:spPr>
          <a:xfrm>
            <a:off x="-3" y="3988429"/>
            <a:ext cx="381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Aufklärerin</a:t>
            </a:r>
            <a:endParaRPr lang="de-DE" sz="60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208AE78-3950-D54E-A94B-9FF9CDC19B55}"/>
              </a:ext>
            </a:extLst>
          </p:cNvPr>
          <p:cNvSpPr txBox="1"/>
          <p:nvPr/>
        </p:nvSpPr>
        <p:spPr>
          <a:xfrm>
            <a:off x="8381081" y="1905630"/>
            <a:ext cx="381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Vermittlerin</a:t>
            </a:r>
            <a:endParaRPr lang="de-DE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202F738-9DF4-3741-A799-02B7016BD1B2}"/>
              </a:ext>
            </a:extLst>
          </p:cNvPr>
          <p:cNvSpPr txBox="1"/>
          <p:nvPr/>
        </p:nvSpPr>
        <p:spPr>
          <a:xfrm>
            <a:off x="8381080" y="3988429"/>
            <a:ext cx="3810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8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Anwältin</a:t>
            </a:r>
            <a:endParaRPr lang="de-DE" sz="60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510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Macintosh PowerPoint</Application>
  <PresentationFormat>Breitbild</PresentationFormat>
  <Paragraphs>4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Subramaniam, Abimanju (STUDENTS)</dc:creator>
  <cp:lastModifiedBy>Subramaniam, Abimanju (STUDENTS)</cp:lastModifiedBy>
  <cp:revision>11</cp:revision>
  <dcterms:created xsi:type="dcterms:W3CDTF">2019-08-25T07:48:52Z</dcterms:created>
  <dcterms:modified xsi:type="dcterms:W3CDTF">2019-08-25T10:27:06Z</dcterms:modified>
</cp:coreProperties>
</file>